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4"/>
  </p:notesMasterIdLst>
  <p:sldIdLst>
    <p:sldId id="271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4" r:id="rId12"/>
    <p:sldId id="285" r:id="rId13"/>
    <p:sldId id="286" r:id="rId14"/>
    <p:sldId id="287" r:id="rId15"/>
    <p:sldId id="289" r:id="rId16"/>
    <p:sldId id="290" r:id="rId17"/>
    <p:sldId id="291" r:id="rId18"/>
    <p:sldId id="292" r:id="rId19"/>
    <p:sldId id="293" r:id="rId20"/>
    <p:sldId id="294" r:id="rId21"/>
    <p:sldId id="296" r:id="rId22"/>
    <p:sldId id="295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</p:sldIdLst>
  <p:sldSz cx="12252325" cy="59991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7714C02-0CA0-445B-8CAD-FFB74C151228}">
          <p14:sldIdLst>
            <p14:sldId id="271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4"/>
            <p14:sldId id="285"/>
            <p14:sldId id="286"/>
            <p14:sldId id="287"/>
            <p14:sldId id="289"/>
            <p14:sldId id="290"/>
            <p14:sldId id="291"/>
            <p14:sldId id="292"/>
            <p14:sldId id="293"/>
            <p14:sldId id="294"/>
            <p14:sldId id="296"/>
            <p14:sldId id="295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</p14:sldIdLst>
        </p14:section>
        <p14:section name="Appendix" id="{7944945B-8F88-449A-AE70-51A47B20F7D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4"/>
    <a:srgbClr val="FF3922"/>
    <a:srgbClr val="F6877B"/>
    <a:srgbClr val="1D8C79"/>
    <a:srgbClr val="26CDEE"/>
    <a:srgbClr val="00ADD4"/>
    <a:srgbClr val="CD9A3D"/>
    <a:srgbClr val="ADAFB2"/>
    <a:srgbClr val="A0D7F7"/>
    <a:srgbClr val="2121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B88AF0-35A9-454A-AA37-6DF90B927011}" v="10" dt="2020-08-03T14:26:15.5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9" autoAdjust="0"/>
    <p:restoredTop sz="96000" autoAdjust="0"/>
  </p:normalViewPr>
  <p:slideViewPr>
    <p:cSldViewPr snapToGrid="0">
      <p:cViewPr varScale="1">
        <p:scale>
          <a:sx n="111" d="100"/>
          <a:sy n="111" d="100"/>
        </p:scale>
        <p:origin x="4350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ki Rahman" userId="d4bdf0c7-0911-427b-8b90-e4f6cb567d51" providerId="ADAL" clId="{44B88AF0-35A9-454A-AA37-6DF90B927011}"/>
    <pc:docChg chg="undo redo custSel addSld delSld modSld sldOrd addSection delSection modSection">
      <pc:chgData name="Raki Rahman" userId="d4bdf0c7-0911-427b-8b90-e4f6cb567d51" providerId="ADAL" clId="{44B88AF0-35A9-454A-AA37-6DF90B927011}" dt="2020-08-03T15:53:39.378" v="1835" actId="1076"/>
      <pc:docMkLst>
        <pc:docMk/>
      </pc:docMkLst>
      <pc:sldChg chg="addSp delSp modSp new">
        <pc:chgData name="Raki Rahman" userId="d4bdf0c7-0911-427b-8b90-e4f6cb567d51" providerId="ADAL" clId="{44B88AF0-35A9-454A-AA37-6DF90B927011}" dt="2020-08-03T14:58:06.200" v="754" actId="1076"/>
        <pc:sldMkLst>
          <pc:docMk/>
          <pc:sldMk cId="3579662173" sldId="256"/>
        </pc:sldMkLst>
        <pc:spChg chg="del">
          <ac:chgData name="Raki Rahman" userId="d4bdf0c7-0911-427b-8b90-e4f6cb567d51" providerId="ADAL" clId="{44B88AF0-35A9-454A-AA37-6DF90B927011}" dt="2020-08-03T14:19:10.061" v="1" actId="478"/>
          <ac:spMkLst>
            <pc:docMk/>
            <pc:sldMk cId="3579662173" sldId="256"/>
            <ac:spMk id="2" creationId="{ECC6FD62-274F-40CB-AFAA-4D0D2A858964}"/>
          </ac:spMkLst>
        </pc:spChg>
        <pc:spChg chg="del">
          <ac:chgData name="Raki Rahman" userId="d4bdf0c7-0911-427b-8b90-e4f6cb567d51" providerId="ADAL" clId="{44B88AF0-35A9-454A-AA37-6DF90B927011}" dt="2020-08-03T14:19:10.061" v="1" actId="478"/>
          <ac:spMkLst>
            <pc:docMk/>
            <pc:sldMk cId="3579662173" sldId="256"/>
            <ac:spMk id="3" creationId="{8DF4D429-F094-4783-88EC-AF64918E6791}"/>
          </ac:spMkLst>
        </pc:spChg>
        <pc:spChg chg="add mod">
          <ac:chgData name="Raki Rahman" userId="d4bdf0c7-0911-427b-8b90-e4f6cb567d51" providerId="ADAL" clId="{44B88AF0-35A9-454A-AA37-6DF90B927011}" dt="2020-08-03T14:50:58.576" v="467" actId="164"/>
          <ac:spMkLst>
            <pc:docMk/>
            <pc:sldMk cId="3579662173" sldId="256"/>
            <ac:spMk id="7" creationId="{673A6E0B-AD25-434F-912A-9CD70458C0F2}"/>
          </ac:spMkLst>
        </pc:spChg>
        <pc:spChg chg="add del mod">
          <ac:chgData name="Raki Rahman" userId="d4bdf0c7-0911-427b-8b90-e4f6cb567d51" providerId="ADAL" clId="{44B88AF0-35A9-454A-AA37-6DF90B927011}" dt="2020-08-03T14:29:45.052" v="124" actId="478"/>
          <ac:spMkLst>
            <pc:docMk/>
            <pc:sldMk cId="3579662173" sldId="256"/>
            <ac:spMk id="10" creationId="{95556505-D24F-447F-9429-D228D2F7D64B}"/>
          </ac:spMkLst>
        </pc:spChg>
        <pc:spChg chg="add mod">
          <ac:chgData name="Raki Rahman" userId="d4bdf0c7-0911-427b-8b90-e4f6cb567d51" providerId="ADAL" clId="{44B88AF0-35A9-454A-AA37-6DF90B927011}" dt="2020-08-03T14:57:52.757" v="748" actId="1076"/>
          <ac:spMkLst>
            <pc:docMk/>
            <pc:sldMk cId="3579662173" sldId="256"/>
            <ac:spMk id="12" creationId="{59DCDC78-F998-432C-A8E6-8EE285090E47}"/>
          </ac:spMkLst>
        </pc:spChg>
        <pc:spChg chg="add del mod">
          <ac:chgData name="Raki Rahman" userId="d4bdf0c7-0911-427b-8b90-e4f6cb567d51" providerId="ADAL" clId="{44B88AF0-35A9-454A-AA37-6DF90B927011}" dt="2020-08-03T14:58:06.200" v="754" actId="1076"/>
          <ac:spMkLst>
            <pc:docMk/>
            <pc:sldMk cId="3579662173" sldId="256"/>
            <ac:spMk id="13" creationId="{38BB071F-2A52-4E13-93DC-DB068A59DAC5}"/>
          </ac:spMkLst>
        </pc:spChg>
        <pc:spChg chg="add del mod">
          <ac:chgData name="Raki Rahman" userId="d4bdf0c7-0911-427b-8b90-e4f6cb567d51" providerId="ADAL" clId="{44B88AF0-35A9-454A-AA37-6DF90B927011}" dt="2020-08-03T14:52:22.468" v="501" actId="478"/>
          <ac:spMkLst>
            <pc:docMk/>
            <pc:sldMk cId="3579662173" sldId="256"/>
            <ac:spMk id="14" creationId="{4CA7EFA7-C66E-4F36-8E83-1CD43C25FF98}"/>
          </ac:spMkLst>
        </pc:spChg>
        <pc:spChg chg="add mod ord">
          <ac:chgData name="Raki Rahman" userId="d4bdf0c7-0911-427b-8b90-e4f6cb567d51" providerId="ADAL" clId="{44B88AF0-35A9-454A-AA37-6DF90B927011}" dt="2020-08-03T14:50:58.576" v="467" actId="164"/>
          <ac:spMkLst>
            <pc:docMk/>
            <pc:sldMk cId="3579662173" sldId="256"/>
            <ac:spMk id="16" creationId="{FCBE1010-EA4B-4EB3-9846-A274BF30CD45}"/>
          </ac:spMkLst>
        </pc:spChg>
        <pc:spChg chg="add mod">
          <ac:chgData name="Raki Rahman" userId="d4bdf0c7-0911-427b-8b90-e4f6cb567d51" providerId="ADAL" clId="{44B88AF0-35A9-454A-AA37-6DF90B927011}" dt="2020-08-03T14:50:26.962" v="464" actId="571"/>
          <ac:spMkLst>
            <pc:docMk/>
            <pc:sldMk cId="3579662173" sldId="256"/>
            <ac:spMk id="18" creationId="{DC732B70-441D-4823-99B9-1995231F3B48}"/>
          </ac:spMkLst>
        </pc:spChg>
        <pc:spChg chg="add mod">
          <ac:chgData name="Raki Rahman" userId="d4bdf0c7-0911-427b-8b90-e4f6cb567d51" providerId="ADAL" clId="{44B88AF0-35A9-454A-AA37-6DF90B927011}" dt="2020-08-03T14:50:26.962" v="464" actId="571"/>
          <ac:spMkLst>
            <pc:docMk/>
            <pc:sldMk cId="3579662173" sldId="256"/>
            <ac:spMk id="20" creationId="{23222994-0B22-4A6A-8988-30F6EDDCFE92}"/>
          </ac:spMkLst>
        </pc:spChg>
        <pc:spChg chg="add mod ord">
          <ac:chgData name="Raki Rahman" userId="d4bdf0c7-0911-427b-8b90-e4f6cb567d51" providerId="ADAL" clId="{44B88AF0-35A9-454A-AA37-6DF90B927011}" dt="2020-08-03T14:56:39.258" v="564" actId="164"/>
          <ac:spMkLst>
            <pc:docMk/>
            <pc:sldMk cId="3579662173" sldId="256"/>
            <ac:spMk id="21" creationId="{D5522876-5551-4929-9B96-1FD91C0C124A}"/>
          </ac:spMkLst>
        </pc:spChg>
        <pc:spChg chg="add del">
          <ac:chgData name="Raki Rahman" userId="d4bdf0c7-0911-427b-8b90-e4f6cb567d51" providerId="ADAL" clId="{44B88AF0-35A9-454A-AA37-6DF90B927011}" dt="2020-08-03T14:51:54.118" v="480"/>
          <ac:spMkLst>
            <pc:docMk/>
            <pc:sldMk cId="3579662173" sldId="256"/>
            <ac:spMk id="22" creationId="{1ADF1228-A7FD-4191-8D80-5597C622A21D}"/>
          </ac:spMkLst>
        </pc:spChg>
        <pc:spChg chg="add mod">
          <ac:chgData name="Raki Rahman" userId="d4bdf0c7-0911-427b-8b90-e4f6cb567d51" providerId="ADAL" clId="{44B88AF0-35A9-454A-AA37-6DF90B927011}" dt="2020-08-03T14:56:39.258" v="564" actId="164"/>
          <ac:spMkLst>
            <pc:docMk/>
            <pc:sldMk cId="3579662173" sldId="256"/>
            <ac:spMk id="26" creationId="{24AF86B5-CE39-451E-A8C9-E051C69E03F5}"/>
          </ac:spMkLst>
        </pc:spChg>
        <pc:grpChg chg="add mod">
          <ac:chgData name="Raki Rahman" userId="d4bdf0c7-0911-427b-8b90-e4f6cb567d51" providerId="ADAL" clId="{44B88AF0-35A9-454A-AA37-6DF90B927011}" dt="2020-08-03T14:56:54.553" v="592" actId="1076"/>
          <ac:grpSpMkLst>
            <pc:docMk/>
            <pc:sldMk cId="3579662173" sldId="256"/>
            <ac:grpSpMk id="15" creationId="{9AC0B702-37E9-48F2-A944-BA126549D931}"/>
          </ac:grpSpMkLst>
        </pc:grpChg>
        <pc:grpChg chg="add del mod">
          <ac:chgData name="Raki Rahman" userId="d4bdf0c7-0911-427b-8b90-e4f6cb567d51" providerId="ADAL" clId="{44B88AF0-35A9-454A-AA37-6DF90B927011}" dt="2020-08-03T14:53:34.050" v="517"/>
          <ac:grpSpMkLst>
            <pc:docMk/>
            <pc:sldMk cId="3579662173" sldId="256"/>
            <ac:grpSpMk id="23" creationId="{0188140C-5217-4EDB-93F2-328F57A0A264}"/>
          </ac:grpSpMkLst>
        </pc:grpChg>
        <pc:grpChg chg="add mod">
          <ac:chgData name="Raki Rahman" userId="d4bdf0c7-0911-427b-8b90-e4f6cb567d51" providerId="ADAL" clId="{44B88AF0-35A9-454A-AA37-6DF90B927011}" dt="2020-08-03T14:57:44.108" v="746" actId="1035"/>
          <ac:grpSpMkLst>
            <pc:docMk/>
            <pc:sldMk cId="3579662173" sldId="256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4:25:02.021" v="19" actId="478"/>
          <ac:picMkLst>
            <pc:docMk/>
            <pc:sldMk cId="3579662173" sldId="256"/>
            <ac:picMk id="5" creationId="{E6381E54-63C1-4B9E-8679-38959E691C61}"/>
          </ac:picMkLst>
        </pc:picChg>
        <pc:picChg chg="add mod">
          <ac:chgData name="Raki Rahman" userId="d4bdf0c7-0911-427b-8b90-e4f6cb567d51" providerId="ADAL" clId="{44B88AF0-35A9-454A-AA37-6DF90B927011}" dt="2020-08-03T14:58:01.452" v="753" actId="1076"/>
          <ac:picMkLst>
            <pc:docMk/>
            <pc:sldMk cId="3579662173" sldId="256"/>
            <ac:picMk id="8" creationId="{AA6E80AB-5069-4933-834E-C198CF574450}"/>
          </ac:picMkLst>
        </pc:picChg>
        <pc:picChg chg="add del">
          <ac:chgData name="Raki Rahman" userId="d4bdf0c7-0911-427b-8b90-e4f6cb567d51" providerId="ADAL" clId="{44B88AF0-35A9-454A-AA37-6DF90B927011}" dt="2020-08-03T14:33:10.100" v="224" actId="478"/>
          <ac:picMkLst>
            <pc:docMk/>
            <pc:sldMk cId="3579662173" sldId="256"/>
            <ac:picMk id="9" creationId="{6F5859A1-4A03-42A0-8E34-DAE89F6084BE}"/>
          </ac:picMkLst>
        </pc:picChg>
        <pc:picChg chg="add del">
          <ac:chgData name="Raki Rahman" userId="d4bdf0c7-0911-427b-8b90-e4f6cb567d51" providerId="ADAL" clId="{44B88AF0-35A9-454A-AA37-6DF90B927011}" dt="2020-08-03T14:30:06.273" v="128" actId="478"/>
          <ac:picMkLst>
            <pc:docMk/>
            <pc:sldMk cId="3579662173" sldId="256"/>
            <ac:picMk id="11" creationId="{48AFF16E-826B-4BB6-9892-739F597FAC7C}"/>
          </ac:picMkLst>
        </pc:picChg>
        <pc:picChg chg="add mod">
          <ac:chgData name="Raki Rahman" userId="d4bdf0c7-0911-427b-8b90-e4f6cb567d51" providerId="ADAL" clId="{44B88AF0-35A9-454A-AA37-6DF90B927011}" dt="2020-08-03T14:50:26.962" v="464" actId="571"/>
          <ac:picMkLst>
            <pc:docMk/>
            <pc:sldMk cId="3579662173" sldId="256"/>
            <ac:picMk id="17" creationId="{97F698E2-9D2F-48FD-98EA-9659929F910A}"/>
          </ac:picMkLst>
        </pc:picChg>
        <pc:picChg chg="add mod">
          <ac:chgData name="Raki Rahman" userId="d4bdf0c7-0911-427b-8b90-e4f6cb567d51" providerId="ADAL" clId="{44B88AF0-35A9-454A-AA37-6DF90B927011}" dt="2020-08-03T14:50:26.962" v="464" actId="571"/>
          <ac:picMkLst>
            <pc:docMk/>
            <pc:sldMk cId="3579662173" sldId="256"/>
            <ac:picMk id="19" creationId="{5570F6F2-EADC-403B-8FDE-E5D717A45AB4}"/>
          </ac:picMkLst>
        </pc:picChg>
        <pc:picChg chg="add mod">
          <ac:chgData name="Raki Rahman" userId="d4bdf0c7-0911-427b-8b90-e4f6cb567d51" providerId="ADAL" clId="{44B88AF0-35A9-454A-AA37-6DF90B927011}" dt="2020-08-03T14:50:38.456" v="466" actId="167"/>
          <ac:picMkLst>
            <pc:docMk/>
            <pc:sldMk cId="3579662173" sldId="256"/>
            <ac:picMk id="1026" creationId="{EAB2B1DC-76E3-45E1-AB76-BA643D73AB24}"/>
          </ac:picMkLst>
        </pc:picChg>
      </pc:sldChg>
      <pc:sldChg chg="addSp delSp modSp new">
        <pc:chgData name="Raki Rahman" userId="d4bdf0c7-0911-427b-8b90-e4f6cb567d51" providerId="ADAL" clId="{44B88AF0-35A9-454A-AA37-6DF90B927011}" dt="2020-08-03T15:53:39.378" v="1835" actId="1076"/>
        <pc:sldMkLst>
          <pc:docMk/>
          <pc:sldMk cId="952242302" sldId="257"/>
        </pc:sldMkLst>
        <pc:spChg chg="del">
          <ac:chgData name="Raki Rahman" userId="d4bdf0c7-0911-427b-8b90-e4f6cb567d51" providerId="ADAL" clId="{44B88AF0-35A9-454A-AA37-6DF90B927011}" dt="2020-08-03T14:24:01.114" v="12" actId="478"/>
          <ac:spMkLst>
            <pc:docMk/>
            <pc:sldMk cId="952242302" sldId="257"/>
            <ac:spMk id="2" creationId="{3BDD2266-A37B-4C7D-9CC6-906DF83DD12A}"/>
          </ac:spMkLst>
        </pc:spChg>
        <pc:spChg chg="del">
          <ac:chgData name="Raki Rahman" userId="d4bdf0c7-0911-427b-8b90-e4f6cb567d51" providerId="ADAL" clId="{44B88AF0-35A9-454A-AA37-6DF90B927011}" dt="2020-08-03T14:24:01.114" v="12" actId="478"/>
          <ac:spMkLst>
            <pc:docMk/>
            <pc:sldMk cId="952242302" sldId="257"/>
            <ac:spMk id="3" creationId="{0C73AE91-AB83-4A88-90BF-B58A06D6667E}"/>
          </ac:spMkLst>
        </pc:spChg>
        <pc:spChg chg="add del mod">
          <ac:chgData name="Raki Rahman" userId="d4bdf0c7-0911-427b-8b90-e4f6cb567d51" providerId="ADAL" clId="{44B88AF0-35A9-454A-AA37-6DF90B927011}" dt="2020-08-03T15:53:39.378" v="1835" actId="1076"/>
          <ac:spMkLst>
            <pc:docMk/>
            <pc:sldMk cId="952242302" sldId="257"/>
            <ac:spMk id="4" creationId="{AE4C71EC-C12A-4F6B-9874-D0E90BCEC91A}"/>
          </ac:spMkLst>
        </pc:spChg>
        <pc:spChg chg="add del">
          <ac:chgData name="Raki Rahman" userId="d4bdf0c7-0911-427b-8b90-e4f6cb567d51" providerId="ADAL" clId="{44B88AF0-35A9-454A-AA37-6DF90B927011}" dt="2020-08-03T15:45:39.528" v="1280" actId="478"/>
          <ac:spMkLst>
            <pc:docMk/>
            <pc:sldMk cId="952242302" sldId="257"/>
            <ac:spMk id="9" creationId="{25F6B19D-BD94-42BF-B1CE-5A4586EED095}"/>
          </ac:spMkLst>
        </pc:spChg>
        <pc:spChg chg="add mod ord">
          <ac:chgData name="Raki Rahman" userId="d4bdf0c7-0911-427b-8b90-e4f6cb567d51" providerId="ADAL" clId="{44B88AF0-35A9-454A-AA37-6DF90B927011}" dt="2020-08-03T15:45:56.234" v="1283" actId="167"/>
          <ac:spMkLst>
            <pc:docMk/>
            <pc:sldMk cId="952242302" sldId="257"/>
            <ac:spMk id="16" creationId="{C7C59688-2EE3-4B66-8F64-1B37C236BA95}"/>
          </ac:spMkLst>
        </pc:spChg>
        <pc:spChg chg="add mod">
          <ac:chgData name="Raki Rahman" userId="d4bdf0c7-0911-427b-8b90-e4f6cb567d51" providerId="ADAL" clId="{44B88AF0-35A9-454A-AA37-6DF90B927011}" dt="2020-08-03T15:46:26.272" v="1314" actId="1076"/>
          <ac:spMkLst>
            <pc:docMk/>
            <pc:sldMk cId="952242302" sldId="257"/>
            <ac:spMk id="17" creationId="{76408FEE-AB80-4E3B-A598-67765DE189EB}"/>
          </ac:spMkLst>
        </pc:spChg>
        <pc:spChg chg="add mod">
          <ac:chgData name="Raki Rahman" userId="d4bdf0c7-0911-427b-8b90-e4f6cb567d51" providerId="ADAL" clId="{44B88AF0-35A9-454A-AA37-6DF90B927011}" dt="2020-08-03T15:50:36.639" v="1580" actId="1076"/>
          <ac:spMkLst>
            <pc:docMk/>
            <pc:sldMk cId="952242302" sldId="257"/>
            <ac:spMk id="19" creationId="{439A4E4F-73B3-4651-B925-54DC53FD209B}"/>
          </ac:spMkLst>
        </pc:spChg>
        <pc:grpChg chg="add del mod ord">
          <ac:chgData name="Raki Rahman" userId="d4bdf0c7-0911-427b-8b90-e4f6cb567d51" providerId="ADAL" clId="{44B88AF0-35A9-454A-AA37-6DF90B927011}" dt="2020-08-03T15:50:12.587" v="1548" actId="478"/>
          <ac:grpSpMkLst>
            <pc:docMk/>
            <pc:sldMk cId="952242302" sldId="257"/>
            <ac:grpSpMk id="6" creationId="{2E6BF7FC-E051-4F00-BA2F-29A80A3C7B3D}"/>
          </ac:grpSpMkLst>
        </pc:grpChg>
        <pc:grpChg chg="add del">
          <ac:chgData name="Raki Rahman" userId="d4bdf0c7-0911-427b-8b90-e4f6cb567d51" providerId="ADAL" clId="{44B88AF0-35A9-454A-AA37-6DF90B927011}" dt="2020-08-03T15:45:39.528" v="1280" actId="478"/>
          <ac:grpSpMkLst>
            <pc:docMk/>
            <pc:sldMk cId="952242302" sldId="257"/>
            <ac:grpSpMk id="10" creationId="{F6024481-A332-4B77-9704-8D2B4F72C6B0}"/>
          </ac:grpSpMkLst>
        </pc:grpChg>
        <pc:grpChg chg="add del">
          <ac:chgData name="Raki Rahman" userId="d4bdf0c7-0911-427b-8b90-e4f6cb567d51" providerId="ADAL" clId="{44B88AF0-35A9-454A-AA37-6DF90B927011}" dt="2020-08-03T15:45:39.528" v="1280" actId="478"/>
          <ac:grpSpMkLst>
            <pc:docMk/>
            <pc:sldMk cId="952242302" sldId="257"/>
            <ac:grpSpMk id="13" creationId="{65E00BB2-DBE9-406F-8664-FD871BB1E3D1}"/>
          </ac:grpSpMkLst>
        </pc:grpChg>
        <pc:picChg chg="add del">
          <ac:chgData name="Raki Rahman" userId="d4bdf0c7-0911-427b-8b90-e4f6cb567d51" providerId="ADAL" clId="{44B88AF0-35A9-454A-AA37-6DF90B927011}" dt="2020-08-03T15:44:55.246" v="1271" actId="478"/>
          <ac:picMkLst>
            <pc:docMk/>
            <pc:sldMk cId="952242302" sldId="257"/>
            <ac:picMk id="5" creationId="{6C14FF3A-687C-4793-A359-E8498B152EC1}"/>
          </ac:picMkLst>
        </pc:picChg>
        <pc:picChg chg="add mod">
          <ac:chgData name="Raki Rahman" userId="d4bdf0c7-0911-427b-8b90-e4f6cb567d51" providerId="ADAL" clId="{44B88AF0-35A9-454A-AA37-6DF90B927011}" dt="2020-08-03T15:49:58.395" v="1540" actId="1076"/>
          <ac:picMkLst>
            <pc:docMk/>
            <pc:sldMk cId="952242302" sldId="257"/>
            <ac:picMk id="18" creationId="{5850DB1A-5906-42DF-979D-9BC4A3CC4A46}"/>
          </ac:picMkLst>
        </pc:picChg>
      </pc:sldChg>
      <pc:sldChg chg="modSp add del">
        <pc:chgData name="Raki Rahman" userId="d4bdf0c7-0911-427b-8b90-e4f6cb567d51" providerId="ADAL" clId="{44B88AF0-35A9-454A-AA37-6DF90B927011}" dt="2020-08-03T15:02:04.712" v="775" actId="47"/>
        <pc:sldMkLst>
          <pc:docMk/>
          <pc:sldMk cId="2488379857" sldId="258"/>
        </pc:sldMkLst>
        <pc:spChg chg="mod">
          <ac:chgData name="Raki Rahman" userId="d4bdf0c7-0911-427b-8b90-e4f6cb567d51" providerId="ADAL" clId="{44B88AF0-35A9-454A-AA37-6DF90B927011}" dt="2020-08-03T14:37:58.148" v="338" actId="20577"/>
          <ac:spMkLst>
            <pc:docMk/>
            <pc:sldMk cId="2488379857" sldId="258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2:19.085" v="777" actId="47"/>
        <pc:sldMkLst>
          <pc:docMk/>
          <pc:sldMk cId="2226538916" sldId="259"/>
        </pc:sldMkLst>
        <pc:spChg chg="mod">
          <ac:chgData name="Raki Rahman" userId="d4bdf0c7-0911-427b-8b90-e4f6cb567d51" providerId="ADAL" clId="{44B88AF0-35A9-454A-AA37-6DF90B927011}" dt="2020-08-03T14:38:03.700" v="341" actId="20577"/>
          <ac:spMkLst>
            <pc:docMk/>
            <pc:sldMk cId="2226538916" sldId="259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2:46.285" v="782" actId="47"/>
        <pc:sldMkLst>
          <pc:docMk/>
          <pc:sldMk cId="1859604800" sldId="260"/>
        </pc:sldMkLst>
        <pc:spChg chg="mod">
          <ac:chgData name="Raki Rahman" userId="d4bdf0c7-0911-427b-8b90-e4f6cb567d51" providerId="ADAL" clId="{44B88AF0-35A9-454A-AA37-6DF90B927011}" dt="2020-08-03T14:38:36.816" v="348" actId="14100"/>
          <ac:spMkLst>
            <pc:docMk/>
            <pc:sldMk cId="1859604800" sldId="260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00.094" v="784" actId="47"/>
        <pc:sldMkLst>
          <pc:docMk/>
          <pc:sldMk cId="1441039449" sldId="261"/>
        </pc:sldMkLst>
        <pc:spChg chg="mod">
          <ac:chgData name="Raki Rahman" userId="d4bdf0c7-0911-427b-8b90-e4f6cb567d51" providerId="ADAL" clId="{44B88AF0-35A9-454A-AA37-6DF90B927011}" dt="2020-08-03T14:38:52.008" v="352"/>
          <ac:spMkLst>
            <pc:docMk/>
            <pc:sldMk cId="1441039449" sldId="261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24.781" v="788" actId="47"/>
        <pc:sldMkLst>
          <pc:docMk/>
          <pc:sldMk cId="3910902635" sldId="262"/>
        </pc:sldMkLst>
        <pc:spChg chg="mod">
          <ac:chgData name="Raki Rahman" userId="d4bdf0c7-0911-427b-8b90-e4f6cb567d51" providerId="ADAL" clId="{44B88AF0-35A9-454A-AA37-6DF90B927011}" dt="2020-08-03T14:39:18.101" v="361" actId="20577"/>
          <ac:spMkLst>
            <pc:docMk/>
            <pc:sldMk cId="3910902635" sldId="262"/>
            <ac:spMk id="12" creationId="{59DCDC78-F998-432C-A8E6-8EE285090E47}"/>
          </ac:spMkLst>
        </pc:spChg>
      </pc:sldChg>
      <pc:sldChg chg="modSp add del">
        <pc:chgData name="Raki Rahman" userId="d4bdf0c7-0911-427b-8b90-e4f6cb567d51" providerId="ADAL" clId="{44B88AF0-35A9-454A-AA37-6DF90B927011}" dt="2020-08-03T15:03:24.781" v="788" actId="47"/>
        <pc:sldMkLst>
          <pc:docMk/>
          <pc:sldMk cId="1186868241" sldId="263"/>
        </pc:sldMkLst>
        <pc:spChg chg="mod">
          <ac:chgData name="Raki Rahman" userId="d4bdf0c7-0911-427b-8b90-e4f6cb567d51" providerId="ADAL" clId="{44B88AF0-35A9-454A-AA37-6DF90B927011}" dt="2020-08-03T14:40:04.196" v="369" actId="20577"/>
          <ac:spMkLst>
            <pc:docMk/>
            <pc:sldMk cId="1186868241" sldId="263"/>
            <ac:spMk id="12" creationId="{59DCDC78-F998-432C-A8E6-8EE285090E47}"/>
          </ac:spMkLst>
        </pc:spChg>
      </pc:sldChg>
      <pc:sldChg chg="addSp modSp add del">
        <pc:chgData name="Raki Rahman" userId="d4bdf0c7-0911-427b-8b90-e4f6cb567d51" providerId="ADAL" clId="{44B88AF0-35A9-454A-AA37-6DF90B927011}" dt="2020-08-03T15:36:58.455" v="1213" actId="47"/>
        <pc:sldMkLst>
          <pc:docMk/>
          <pc:sldMk cId="2695643711" sldId="264"/>
        </pc:sldMkLst>
        <pc:spChg chg="mod">
          <ac:chgData name="Raki Rahman" userId="d4bdf0c7-0911-427b-8b90-e4f6cb567d51" providerId="ADAL" clId="{44B88AF0-35A9-454A-AA37-6DF90B927011}" dt="2020-08-03T14:47:06.060" v="415" actId="207"/>
          <ac:spMkLst>
            <pc:docMk/>
            <pc:sldMk cId="2695643711" sldId="264"/>
            <ac:spMk id="7" creationId="{673A6E0B-AD25-434F-912A-9CD70458C0F2}"/>
          </ac:spMkLst>
        </pc:spChg>
        <pc:spChg chg="add mod">
          <ac:chgData name="Raki Rahman" userId="d4bdf0c7-0911-427b-8b90-e4f6cb567d51" providerId="ADAL" clId="{44B88AF0-35A9-454A-AA37-6DF90B927011}" dt="2020-08-03T14:46:35.094" v="410" actId="1038"/>
          <ac:spMkLst>
            <pc:docMk/>
            <pc:sldMk cId="2695643711" sldId="264"/>
            <ac:spMk id="9" creationId="{6980D815-4BF2-47EC-A322-D416ABCE5912}"/>
          </ac:spMkLst>
        </pc:spChg>
        <pc:picChg chg="add mod">
          <ac:chgData name="Raki Rahman" userId="d4bdf0c7-0911-427b-8b90-e4f6cb567d51" providerId="ADAL" clId="{44B88AF0-35A9-454A-AA37-6DF90B927011}" dt="2020-08-03T14:46:42.101" v="412" actId="1076"/>
          <ac:picMkLst>
            <pc:docMk/>
            <pc:sldMk cId="2695643711" sldId="264"/>
            <ac:picMk id="3" creationId="{7A412D2A-C4B1-4079-A23C-5E7D810F1145}"/>
          </ac:picMkLst>
        </pc:picChg>
      </pc:sldChg>
      <pc:sldChg chg="new del">
        <pc:chgData name="Raki Rahman" userId="d4bdf0c7-0911-427b-8b90-e4f6cb567d51" providerId="ADAL" clId="{44B88AF0-35A9-454A-AA37-6DF90B927011}" dt="2020-08-03T14:44:44.229" v="371" actId="680"/>
        <pc:sldMkLst>
          <pc:docMk/>
          <pc:sldMk cId="2749296283" sldId="264"/>
        </pc:sldMkLst>
      </pc:sldChg>
      <pc:sldChg chg="modSp add">
        <pc:chgData name="Raki Rahman" userId="d4bdf0c7-0911-427b-8b90-e4f6cb567d51" providerId="ADAL" clId="{44B88AF0-35A9-454A-AA37-6DF90B927011}" dt="2020-08-03T15:01:37.218" v="762" actId="20577"/>
        <pc:sldMkLst>
          <pc:docMk/>
          <pc:sldMk cId="1922307025" sldId="265"/>
        </pc:sldMkLst>
        <pc:spChg chg="mod">
          <ac:chgData name="Raki Rahman" userId="d4bdf0c7-0911-427b-8b90-e4f6cb567d51" providerId="ADAL" clId="{44B88AF0-35A9-454A-AA37-6DF90B927011}" dt="2020-08-03T15:01:33.845" v="761"/>
          <ac:spMkLst>
            <pc:docMk/>
            <pc:sldMk cId="1922307025" sldId="265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37.218" v="762" actId="20577"/>
          <ac:spMkLst>
            <pc:docMk/>
            <pc:sldMk cId="1922307025" sldId="265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14.131" v="776"/>
        <pc:sldMkLst>
          <pc:docMk/>
          <pc:sldMk cId="2904904860" sldId="266"/>
        </pc:sldMkLst>
        <pc:spChg chg="mod">
          <ac:chgData name="Raki Rahman" userId="d4bdf0c7-0911-427b-8b90-e4f6cb567d51" providerId="ADAL" clId="{44B88AF0-35A9-454A-AA37-6DF90B927011}" dt="2020-08-03T15:02:14.131" v="776"/>
          <ac:spMkLst>
            <pc:docMk/>
            <pc:sldMk cId="2904904860" sldId="266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41.360" v="764" actId="20577"/>
          <ac:spMkLst>
            <pc:docMk/>
            <pc:sldMk cId="2904904860" sldId="266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37.729" v="781" actId="404"/>
        <pc:sldMkLst>
          <pc:docMk/>
          <pc:sldMk cId="986217015" sldId="267"/>
        </pc:sldMkLst>
        <pc:spChg chg="mod">
          <ac:chgData name="Raki Rahman" userId="d4bdf0c7-0911-427b-8b90-e4f6cb567d51" providerId="ADAL" clId="{44B88AF0-35A9-454A-AA37-6DF90B927011}" dt="2020-08-03T15:02:37.729" v="781" actId="404"/>
          <ac:spMkLst>
            <pc:docMk/>
            <pc:sldMk cId="986217015" sldId="267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46.024" v="768" actId="20577"/>
          <ac:spMkLst>
            <pc:docMk/>
            <pc:sldMk cId="986217015" sldId="267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2:55.944" v="783"/>
        <pc:sldMkLst>
          <pc:docMk/>
          <pc:sldMk cId="61253878" sldId="268"/>
        </pc:sldMkLst>
        <pc:spChg chg="mod">
          <ac:chgData name="Raki Rahman" userId="d4bdf0c7-0911-427b-8b90-e4f6cb567d51" providerId="ADAL" clId="{44B88AF0-35A9-454A-AA37-6DF90B927011}" dt="2020-08-03T15:02:55.944" v="783"/>
          <ac:spMkLst>
            <pc:docMk/>
            <pc:sldMk cId="61253878" sldId="268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0.343" v="770" actId="20577"/>
          <ac:spMkLst>
            <pc:docMk/>
            <pc:sldMk cId="61253878" sldId="268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3:11.580" v="786" actId="404"/>
        <pc:sldMkLst>
          <pc:docMk/>
          <pc:sldMk cId="3474791755" sldId="269"/>
        </pc:sldMkLst>
        <pc:spChg chg="mod">
          <ac:chgData name="Raki Rahman" userId="d4bdf0c7-0911-427b-8b90-e4f6cb567d51" providerId="ADAL" clId="{44B88AF0-35A9-454A-AA37-6DF90B927011}" dt="2020-08-03T15:03:11.580" v="786" actId="404"/>
          <ac:spMkLst>
            <pc:docMk/>
            <pc:sldMk cId="3474791755" sldId="269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5.348" v="772" actId="20577"/>
          <ac:spMkLst>
            <pc:docMk/>
            <pc:sldMk cId="3474791755" sldId="269"/>
            <ac:spMk id="26" creationId="{24AF86B5-CE39-451E-A8C9-E051C69E03F5}"/>
          </ac:spMkLst>
        </pc:spChg>
      </pc:sldChg>
      <pc:sldChg chg="modSp add">
        <pc:chgData name="Raki Rahman" userId="d4bdf0c7-0911-427b-8b90-e4f6cb567d51" providerId="ADAL" clId="{44B88AF0-35A9-454A-AA37-6DF90B927011}" dt="2020-08-03T15:03:22.202" v="787"/>
        <pc:sldMkLst>
          <pc:docMk/>
          <pc:sldMk cId="3441916432" sldId="270"/>
        </pc:sldMkLst>
        <pc:spChg chg="mod">
          <ac:chgData name="Raki Rahman" userId="d4bdf0c7-0911-427b-8b90-e4f6cb567d51" providerId="ADAL" clId="{44B88AF0-35A9-454A-AA37-6DF90B927011}" dt="2020-08-03T15:03:22.202" v="787"/>
          <ac:spMkLst>
            <pc:docMk/>
            <pc:sldMk cId="3441916432" sldId="270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01:59.595" v="774" actId="20577"/>
          <ac:spMkLst>
            <pc:docMk/>
            <pc:sldMk cId="3441916432" sldId="270"/>
            <ac:spMk id="26" creationId="{24AF86B5-CE39-451E-A8C9-E051C69E03F5}"/>
          </ac:spMkLst>
        </pc:spChg>
      </pc:sldChg>
      <pc:sldChg chg="addSp delSp modSp add">
        <pc:chgData name="Raki Rahman" userId="d4bdf0c7-0911-427b-8b90-e4f6cb567d51" providerId="ADAL" clId="{44B88AF0-35A9-454A-AA37-6DF90B927011}" dt="2020-08-03T15:23:43.428" v="1078" actId="478"/>
        <pc:sldMkLst>
          <pc:docMk/>
          <pc:sldMk cId="2760315369" sldId="271"/>
        </pc:sldMkLst>
        <pc:spChg chg="mod">
          <ac:chgData name="Raki Rahman" userId="d4bdf0c7-0911-427b-8b90-e4f6cb567d51" providerId="ADAL" clId="{44B88AF0-35A9-454A-AA37-6DF90B927011}" dt="2020-08-03T15:16:09.111" v="956" actId="1035"/>
          <ac:spMkLst>
            <pc:docMk/>
            <pc:sldMk cId="2760315369" sldId="271"/>
            <ac:spMk id="12" creationId="{59DCDC78-F998-432C-A8E6-8EE285090E47}"/>
          </ac:spMkLst>
        </pc:spChg>
        <pc:spChg chg="mod">
          <ac:chgData name="Raki Rahman" userId="d4bdf0c7-0911-427b-8b90-e4f6cb567d51" providerId="ADAL" clId="{44B88AF0-35A9-454A-AA37-6DF90B927011}" dt="2020-08-03T15:13:45.999" v="810" actId="14100"/>
          <ac:spMkLst>
            <pc:docMk/>
            <pc:sldMk cId="2760315369" sldId="271"/>
            <ac:spMk id="13" creationId="{38BB071F-2A52-4E13-93DC-DB068A59DAC5}"/>
          </ac:spMkLst>
        </pc:spChg>
        <pc:spChg chg="add mod">
          <ac:chgData name="Raki Rahman" userId="d4bdf0c7-0911-427b-8b90-e4f6cb567d51" providerId="ADAL" clId="{44B88AF0-35A9-454A-AA37-6DF90B927011}" dt="2020-08-03T15:16:09.111" v="956" actId="1035"/>
          <ac:spMkLst>
            <pc:docMk/>
            <pc:sldMk cId="2760315369" sldId="271"/>
            <ac:spMk id="14" creationId="{000A99CB-F8B9-47FD-AAD3-DEA22C58E394}"/>
          </ac:spMkLst>
        </pc:spChg>
        <pc:spChg chg="del topLvl">
          <ac:chgData name="Raki Rahman" userId="d4bdf0c7-0911-427b-8b90-e4f6cb567d51" providerId="ADAL" clId="{44B88AF0-35A9-454A-AA37-6DF90B927011}" dt="2020-08-03T15:14:15.030" v="842" actId="478"/>
          <ac:spMkLst>
            <pc:docMk/>
            <pc:sldMk cId="2760315369" sldId="271"/>
            <ac:spMk id="21" creationId="{D5522876-5551-4929-9B96-1FD91C0C124A}"/>
          </ac:spMkLst>
        </pc:spChg>
        <pc:spChg chg="del topLvl">
          <ac:chgData name="Raki Rahman" userId="d4bdf0c7-0911-427b-8b90-e4f6cb567d51" providerId="ADAL" clId="{44B88AF0-35A9-454A-AA37-6DF90B927011}" dt="2020-08-03T15:14:13.506" v="841" actId="478"/>
          <ac:spMkLst>
            <pc:docMk/>
            <pc:sldMk cId="2760315369" sldId="271"/>
            <ac:spMk id="26" creationId="{24AF86B5-CE39-451E-A8C9-E051C69E03F5}"/>
          </ac:spMkLst>
        </pc:spChg>
        <pc:grpChg chg="mod ord">
          <ac:chgData name="Raki Rahman" userId="d4bdf0c7-0911-427b-8b90-e4f6cb567d51" providerId="ADAL" clId="{44B88AF0-35A9-454A-AA37-6DF90B927011}" dt="2020-08-03T15:20:44.833" v="1068" actId="1076"/>
          <ac:grpSpMkLst>
            <pc:docMk/>
            <pc:sldMk cId="2760315369" sldId="271"/>
            <ac:grpSpMk id="15" creationId="{9AC0B702-37E9-48F2-A944-BA126549D931}"/>
          </ac:grpSpMkLst>
        </pc:grpChg>
        <pc:grpChg chg="del">
          <ac:chgData name="Raki Rahman" userId="d4bdf0c7-0911-427b-8b90-e4f6cb567d51" providerId="ADAL" clId="{44B88AF0-35A9-454A-AA37-6DF90B927011}" dt="2020-08-03T15:14:13.506" v="841" actId="478"/>
          <ac:grpSpMkLst>
            <pc:docMk/>
            <pc:sldMk cId="2760315369" sldId="271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5:17:56.232" v="1041" actId="478"/>
          <ac:picMkLst>
            <pc:docMk/>
            <pc:sldMk cId="2760315369" sldId="271"/>
            <ac:picMk id="3" creationId="{6C06183A-9385-4899-9A03-3A24FE730404}"/>
          </ac:picMkLst>
        </pc:picChg>
        <pc:picChg chg="add mod ord modCrop">
          <ac:chgData name="Raki Rahman" userId="d4bdf0c7-0911-427b-8b90-e4f6cb567d51" providerId="ADAL" clId="{44B88AF0-35A9-454A-AA37-6DF90B927011}" dt="2020-08-03T15:21:15.889" v="1076" actId="167"/>
          <ac:picMkLst>
            <pc:docMk/>
            <pc:sldMk cId="2760315369" sldId="271"/>
            <ac:picMk id="5" creationId="{07EC0B67-601B-4AAC-B18D-C3FCCB6A2CD2}"/>
          </ac:picMkLst>
        </pc:picChg>
        <pc:picChg chg="add del mod">
          <ac:chgData name="Raki Rahman" userId="d4bdf0c7-0911-427b-8b90-e4f6cb567d51" providerId="ADAL" clId="{44B88AF0-35A9-454A-AA37-6DF90B927011}" dt="2020-08-03T15:23:43.428" v="1078" actId="478"/>
          <ac:picMkLst>
            <pc:docMk/>
            <pc:sldMk cId="2760315369" sldId="271"/>
            <ac:picMk id="9" creationId="{A24A56D9-A637-46A9-A4E3-EFD0B52F14A9}"/>
          </ac:picMkLst>
        </pc:picChg>
        <pc:picChg chg="del">
          <ac:chgData name="Raki Rahman" userId="d4bdf0c7-0911-427b-8b90-e4f6cb567d51" providerId="ADAL" clId="{44B88AF0-35A9-454A-AA37-6DF90B927011}" dt="2020-08-03T15:19:11.496" v="1052" actId="478"/>
          <ac:picMkLst>
            <pc:docMk/>
            <pc:sldMk cId="2760315369" sldId="271"/>
            <ac:picMk id="1026" creationId="{EAB2B1DC-76E3-45E1-AB76-BA643D73AB24}"/>
          </ac:picMkLst>
        </pc:picChg>
      </pc:sldChg>
      <pc:sldChg chg="addSp delSp modSp add">
        <pc:chgData name="Raki Rahman" userId="d4bdf0c7-0911-427b-8b90-e4f6cb567d51" providerId="ADAL" clId="{44B88AF0-35A9-454A-AA37-6DF90B927011}" dt="2020-08-03T15:52:33.930" v="1739" actId="14861"/>
        <pc:sldMkLst>
          <pc:docMk/>
          <pc:sldMk cId="2686451319" sldId="272"/>
        </pc:sldMkLst>
        <pc:spChg chg="mod">
          <ac:chgData name="Raki Rahman" userId="d4bdf0c7-0911-427b-8b90-e4f6cb567d51" providerId="ADAL" clId="{44B88AF0-35A9-454A-AA37-6DF90B927011}" dt="2020-08-03T15:40:22.310" v="1266" actId="207"/>
          <ac:spMkLst>
            <pc:docMk/>
            <pc:sldMk cId="2686451319" sldId="272"/>
            <ac:spMk id="7" creationId="{673A6E0B-AD25-434F-912A-9CD70458C0F2}"/>
          </ac:spMkLst>
        </pc:spChg>
        <pc:spChg chg="mod">
          <ac:chgData name="Raki Rahman" userId="d4bdf0c7-0911-427b-8b90-e4f6cb567d51" providerId="ADAL" clId="{44B88AF0-35A9-454A-AA37-6DF90B927011}" dt="2020-08-03T15:52:33.930" v="1739" actId="14861"/>
          <ac:spMkLst>
            <pc:docMk/>
            <pc:sldMk cId="2686451319" sldId="272"/>
            <ac:spMk id="12" creationId="{59DCDC78-F998-432C-A8E6-8EE285090E47}"/>
          </ac:spMkLst>
        </pc:spChg>
        <pc:spChg chg="del">
          <ac:chgData name="Raki Rahman" userId="d4bdf0c7-0911-427b-8b90-e4f6cb567d51" providerId="ADAL" clId="{44B88AF0-35A9-454A-AA37-6DF90B927011}" dt="2020-08-03T15:34:07.489" v="1099" actId="478"/>
          <ac:spMkLst>
            <pc:docMk/>
            <pc:sldMk cId="2686451319" sldId="272"/>
            <ac:spMk id="13" creationId="{38BB071F-2A52-4E13-93DC-DB068A59DAC5}"/>
          </ac:spMkLst>
        </pc:spChg>
        <pc:spChg chg="add mod">
          <ac:chgData name="Raki Rahman" userId="d4bdf0c7-0911-427b-8b90-e4f6cb567d51" providerId="ADAL" clId="{44B88AF0-35A9-454A-AA37-6DF90B927011}" dt="2020-08-03T15:36:48.784" v="1212" actId="2711"/>
          <ac:spMkLst>
            <pc:docMk/>
            <pc:sldMk cId="2686451319" sldId="272"/>
            <ac:spMk id="14" creationId="{3E5F350A-0085-4B50-B854-F065B6492B5B}"/>
          </ac:spMkLst>
        </pc:spChg>
        <pc:spChg chg="mod">
          <ac:chgData name="Raki Rahman" userId="d4bdf0c7-0911-427b-8b90-e4f6cb567d51" providerId="ADAL" clId="{44B88AF0-35A9-454A-AA37-6DF90B927011}" dt="2020-08-03T15:39:43.329" v="1259" actId="207"/>
          <ac:spMkLst>
            <pc:docMk/>
            <pc:sldMk cId="2686451319" sldId="272"/>
            <ac:spMk id="21" creationId="{D5522876-5551-4929-9B96-1FD91C0C124A}"/>
          </ac:spMkLst>
        </pc:spChg>
        <pc:spChg chg="mod">
          <ac:chgData name="Raki Rahman" userId="d4bdf0c7-0911-427b-8b90-e4f6cb567d51" providerId="ADAL" clId="{44B88AF0-35A9-454A-AA37-6DF90B927011}" dt="2020-08-03T15:39:48.128" v="1260" actId="207"/>
          <ac:spMkLst>
            <pc:docMk/>
            <pc:sldMk cId="2686451319" sldId="272"/>
            <ac:spMk id="26" creationId="{24AF86B5-CE39-451E-A8C9-E051C69E03F5}"/>
          </ac:spMkLst>
        </pc:spChg>
        <pc:grpChg chg="add mod">
          <ac:chgData name="Raki Rahman" userId="d4bdf0c7-0911-427b-8b90-e4f6cb567d51" providerId="ADAL" clId="{44B88AF0-35A9-454A-AA37-6DF90B927011}" dt="2020-08-03T15:39:02.346" v="1226" actId="14861"/>
          <ac:grpSpMkLst>
            <pc:docMk/>
            <pc:sldMk cId="2686451319" sldId="272"/>
            <ac:grpSpMk id="6" creationId="{373F5F1F-9A8C-4CD6-819B-4092A30ED394}"/>
          </ac:grpSpMkLst>
        </pc:grpChg>
        <pc:grpChg chg="mod ord">
          <ac:chgData name="Raki Rahman" userId="d4bdf0c7-0911-427b-8b90-e4f6cb567d51" providerId="ADAL" clId="{44B88AF0-35A9-454A-AA37-6DF90B927011}" dt="2020-08-03T15:37:49.074" v="1217" actId="167"/>
          <ac:grpSpMkLst>
            <pc:docMk/>
            <pc:sldMk cId="2686451319" sldId="272"/>
            <ac:grpSpMk id="15" creationId="{9AC0B702-37E9-48F2-A944-BA126549D931}"/>
          </ac:grpSpMkLst>
        </pc:grpChg>
        <pc:grpChg chg="mod">
          <ac:chgData name="Raki Rahman" userId="d4bdf0c7-0911-427b-8b90-e4f6cb567d51" providerId="ADAL" clId="{44B88AF0-35A9-454A-AA37-6DF90B927011}" dt="2020-08-03T15:37:08.208" v="1215" actId="1076"/>
          <ac:grpSpMkLst>
            <pc:docMk/>
            <pc:sldMk cId="2686451319" sldId="272"/>
            <ac:grpSpMk id="27" creationId="{7219C61D-3342-41EE-A675-40C14410F7D9}"/>
          </ac:grpSpMkLst>
        </pc:grpChg>
        <pc:picChg chg="add del mod">
          <ac:chgData name="Raki Rahman" userId="d4bdf0c7-0911-427b-8b90-e4f6cb567d51" providerId="ADAL" clId="{44B88AF0-35A9-454A-AA37-6DF90B927011}" dt="2020-08-03T15:30:29.809" v="1092" actId="478"/>
          <ac:picMkLst>
            <pc:docMk/>
            <pc:sldMk cId="2686451319" sldId="272"/>
            <ac:picMk id="3" creationId="{0C19987C-5517-4267-9584-1657C4CF1E1E}"/>
          </ac:picMkLst>
        </pc:picChg>
        <pc:picChg chg="add del mod">
          <ac:chgData name="Raki Rahman" userId="d4bdf0c7-0911-427b-8b90-e4f6cb567d51" providerId="ADAL" clId="{44B88AF0-35A9-454A-AA37-6DF90B927011}" dt="2020-08-03T15:38:50.697" v="1225" actId="478"/>
          <ac:picMkLst>
            <pc:docMk/>
            <pc:sldMk cId="2686451319" sldId="272"/>
            <ac:picMk id="5" creationId="{C0FA9E61-C714-45C2-8E0D-D38CA5E5DC8F}"/>
          </ac:picMkLst>
        </pc:picChg>
        <pc:picChg chg="mod">
          <ac:chgData name="Raki Rahman" userId="d4bdf0c7-0911-427b-8b90-e4f6cb567d51" providerId="ADAL" clId="{44B88AF0-35A9-454A-AA37-6DF90B927011}" dt="2020-08-03T15:35:17.065" v="1167" actId="164"/>
          <ac:picMkLst>
            <pc:docMk/>
            <pc:sldMk cId="2686451319" sldId="272"/>
            <ac:picMk id="8" creationId="{AA6E80AB-5069-4933-834E-C198CF574450}"/>
          </ac:picMkLst>
        </pc:picChg>
        <pc:picChg chg="mod">
          <ac:chgData name="Raki Rahman" userId="d4bdf0c7-0911-427b-8b90-e4f6cb567d51" providerId="ADAL" clId="{44B88AF0-35A9-454A-AA37-6DF90B927011}" dt="2020-08-03T15:38:40.125" v="1224" actId="167"/>
          <ac:picMkLst>
            <pc:docMk/>
            <pc:sldMk cId="2686451319" sldId="272"/>
            <ac:picMk id="1026" creationId="{EAB2B1DC-76E3-45E1-AB76-BA643D73AB24}"/>
          </ac:picMkLst>
        </pc:picChg>
      </pc:sldChg>
      <pc:sldChg chg="add del">
        <pc:chgData name="Raki Rahman" userId="d4bdf0c7-0911-427b-8b90-e4f6cb567d51" providerId="ADAL" clId="{44B88AF0-35A9-454A-AA37-6DF90B927011}" dt="2020-08-03T15:44:41.755" v="1268"/>
        <pc:sldMkLst>
          <pc:docMk/>
          <pc:sldMk cId="839861410" sldId="1164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2.01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1390 680,'0'0'3226,"3"3"-3175,17 24 401,-15-19-305,0 0 1,1 0 0,0-1 0,1 0-1,-1-1 1,1 1 0,1-1 0,9 6 0,0-2 61,1-2 1,0 0 0,0-1-1,1-1 1,0 0 0,0-2-1,1 0 1,25 1 0,-8-2 129,0-3 1,-1 0-1,61-10 0,-22-7-88,-1-3 0,-1-3-1,-2-3 1,78-40 0,58-32-47,342-221 0,-379 204-150,495-305-24,-230 202-76,-329 172-13,2 5-1,134-33 1,-163 58-36,155-13 1,72 22-9,-248 5 87,-38 1 11,0 0 1,-1 1 0,1 1-1,-1 0 1,1 2 0,26 6-1,-34-6-95,17 6 108,-28-9-60,-1 1 0,1-1 1,0 1-1,0-1 0,0 0 0,0 1 1,-1 0-1,1-1 0,0 1 0,0 0 1,-1-1-1,1 1 0,0 0 1,-1-1-1,1 1 0,-1 0 0,1 0 1,-1 0-1,0 0 0,1 0 0,-1-1 1,0 1-1,1 0 0,-1 2 1,8 44-6746,-8-37 5677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28.70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88 80,'63'0'776,"-55"0"-120,0 0-32,0-9-95,0-1-249,7 10 184,-7-10-96,8 0-32,0 1-96,0 9-112,7-10-128,1 0-8,15 0-368,1 10-696,-9-9-897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7.42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14 232,'0'0'5739,"0"0"-5740,0-1 0,0 1 0,0 0 0,0 0 0,0 0 0,0-1 0,0 1 0,-1 0 0,1 0 0,0-1 0,0 1 0,0 0 0,0 0 0,0 0 0,0-1 0,0 1 1,0 0-1,0 0 0,0-1 0,1 1 0,-1 0 0,0 0 0,0 0 0,0-1 0,0 1 0,0 0 0,0 0 0,0 0 0,0-1 0,1 1 0,-1 0 0,0 0 0,0 0 0,0 0 1,0 0-1,1-1 0,-1 1 0,0 0 0,0 0 0,0 0 0,1 0 0,-1 0 0,0 0 0,0 0 0,0 0 0,1 0 0,-1 0 0,10-2-166,-1 0 1,1 1-1,-1 1 0,1 0 0,18 2 0,4-1-1635,-18-1 368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8.18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1 488,'0'0'2121,"110"19"-2041,-94-19-80,-1 10-152,-7-10-497,0 10-831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8.73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1 40,'0'0'4577,"102"19"-4169,-70-19-216,-8 0-112,-1 0-80,9 0-104,-1 0-840,-7 0-944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39.93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0 256,'0'0'4017,"86"0"-3761,-70 0-128,-8 0-64,8 0-64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10:50.81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58 1493 3697,'0'0'6844,"-7"-10"-5988,0-2-701,1 1 0,0-1 0,1-1 1,0 1-1,1-1 0,0 0 0,1 0 0,0 0 0,-1-26 0,1-1-87,2 1 1,2-1-1,2 1 0,7-44 1,9 12-83,3 1 0,2 1 0,4 1 0,3 1 0,2 2 0,77-112 0,-78 136-45,2 0-1,2 3 1,2 1 0,69-54-1,-44 45-161,1 3 0,99-49 0,-139 80-101,1 1 1,0 0-1,1 2 0,0 1 1,0 1-1,1 2 0,-1 0 1,1 2-1,33-1 0,-20 10-1505,-38-6 1691,-1 1 0,1 0-1,-1 0 1,1 0 0,-1 0 0,0 0 0,1 0 0,-1 0-1,0 0 1,0 1 0,0-1 0,0 0 0,0 1 0,0-1 0,0 1-1,0-1 1,-1 1 0,2 2 0,2 34-3953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10:53.292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 1 2577,'0'0'3892,"0"0"-3876,-1 1 0,0 0-1,1 0 1,-1 0-1,0-1 1,1 1-1,-1 0 1,1 0-1,-1 0 1,1 0 0,0 0-1,-1 0 1,1 0-1,0 0 1,0 0-1,-1 0 1,1 0-1,0 0 1,0 0 0,1 2-1,1 13 60,1 1 1,1-1-1,0 0 0,2 0 0,0-1 0,0 0 1,1 0-1,15 23 0,4 11 71,77 134-65,-103-182-34,0 0-1,0 0 0,0-1 1,0 1-1,1 0 1,-1 0-1,0-1 0,1 1 1,-1 0-1,0-1 0,1 1 1,-1-1-1,1 1 0,-1 0 1,1-1-1,-1 1 1,1-1-1,-1 1 0,1-1 1,0 0-1,-1 1 0,1-1 1,0 0-1,-1 1 1,1-1-1,0 0 0,-1 0 1,1 1-1,0-1 0,0 0 1,0 0-1,11-20 2465,-6 5-2752,13-23 98,1 1-1,2 1 1,2 1-1,1 2 1,42-45-1,-61 72-44,0 1 0,0 0 0,0 0 0,1 0 0,7-4 0,-11 8-307,-1-1 0,1 1 0,0 0 0,0 0 0,0 0 0,0 1-1,0-1 1,7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2.74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465 418 224,'0'0'4169,"-16"-2"-1563,16 1-2610,0 0 0,0 0 1,0 0-1,0-1 0,0 1 0,-1 0 0,1 0 1,0 0-1,-1 0 0,1 0 0,-1 0 1,0 0-1,1 0 0,-1 0 0,0 0 0,1 0 1,-1 0-1,0 0 0,0 0 0,0 0 1,-1 0-1,0-1-3,0 1 0,1-1 1,-1 1-1,1-1 0,0 1 1,-1-1-1,1 0 0,0 1 0,0-1 1,0 0-1,0 0 0,1 0 1,-1 0-1,0 0 0,1 0 0,-1 0 1,1 0-1,0 0 0,0 0 1,-1 0-1,1-1 0,1-1 0,-9-45 243,7 43-173,1 0 0,-1 0 0,-1 1 0,1-1 0,-1 0 0,0 0 0,0 1 0,-1-1 0,0 1 0,0 0 0,-4-7 0,-51-59 267,9 12-229,46 54-78,-4-7 65,0 1 0,0 1 0,-1-1 0,-1 2 0,0-1 0,0 1 0,-11-9 0,67 36-1421,34 36 1526,34 19-44,-65-36-146,-21-14-18,-27-22 7,0 1 0,0-1-1,0 1 1,0 0 0,0 0-1,0-1 1,-1 1 0,1 0-1,-1 0 1,1 1-1,-1-1 1,0 0 0,0 0-1,0 1 1,0-1 0,0 1-1,0-1 1,-1 0 0,1 1-1,-1-1 1,0 1 0,0 0-1,0-1 1,0 1-1,0-1 1,0 1 0,-1-1-1,1 1 1,-1-1 0,0 1-1,1-1 1,-1 0 0,0 1-1,-1-1 1,1 0 0,0 0-1,-3 3 1,-4 7 55,-2-1 0,1-1 0,-1 1 0,-1-1 0,-12 8 0,17-13-9,-50 37 78,-106 60 1,27-20-359,124-75-64,0 1 1,1 0-1,0 1 1,1 0 0,0 1-1,0-1 1,1 2 0,0-1-1,-7 13 1,11-2-1902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5.05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0 120,'0'0'5447,"0"12"-5261,0-6-154,0 1-1,0-1 1,1 0 0,0 1-1,0-1 1,1 0-1,0 0 1,0 1-1,0-1 1,1-1 0,0 1-1,0 0 1,6 7-1,3 1 201,1-1 0,0 0 0,26 19 0,1-2 70,0-3 0,2-2 0,0-1 0,2-2 1,1-2-1,81 24 0,2-10 21,161 20-1,441 28 95,-241-32-344,-413-40-56,0 3 0,-1 3 0,120 44 0,-148-41-14,-2 2 0,0 1 0,-1 3 0,-2 1 0,0 2 0,56 52 0,-1 7 73,122 114 86,-200-187-154,-17-13-1,-1-1-1,0 1 0,0-1 0,1 1 0,-1 0 0,0 0 0,0-1 1,0 1-1,0 0 0,0 0 0,0 0 0,0 0 0,0 1 0,0-1 0,-1 0 1,1 0-1,0 0 0,-1 1 0,1-1 0,-1 0 0,1 1 0,-1-1 1,0 2-1,0-1 12,3 3-34,-1-2 1531,3-11-807,0-12-716,-1-1 0,0 1 0,-2-1 0,0 1-1,-1-1 1,-4-38 0,2 5-29,-1 42 40,0 0-1,0 0 1,-2 0 0,1 0 0,-2 0 0,1 1 0,-2 0-1,1 0 1,-2 0 0,-11-16 0,5 8 5,-18-42 1,-18-17-9,42 70 5,1 7-10,5 1-10,-1 1-77,1 1 56,0 0 0,0 0 0,0 0 0,0 0 0,0 0 0,0 0 0,1 1 0,-1-1 0,1 0 0,-1 0 0,1 0 0,0 1 0,0-1 0,0 0 1,0 0-1,0 1 0,1-1 0,-1 0 0,1 2 0,0 11 6,0 16 40,2 0 0,1-1 0,2 0 0,1 0 0,1-1 0,16 39 0,88 166 65,-111-233-72,1 4 7,0 0 0,1 0 0,0-1 0,0 1 0,0 0 1,1-1-1,0 0 0,0 0 0,5 5 0,-7-9 482,-21 0-409,-504 0-542,523-2 138,0 0 0,0 1 0,0-1 0,0 0 0,0 1 0,0-1 0,0 0 1,1 1-1,-1-1 0,0 1 0,1-1 0,0 0 0,-1 1 0,1-1 0,0 1 0,1-3 0,12-15-5895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8.60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3469 60 728,'0'0'6306,"-3"-4"-5761,-1 1-429,-1-1-1,0 1 1,0 0-1,0 0 1,0 1 0,0-1-1,0 1 1,-1 0 0,1 1-1,-8-2 1,-63-11 474,-206 2-215,277 12-373,-76 0 83,0 3 0,-134 23 0,181-19-47,-213 51 134,215-48-168,0 2 0,1 1 1,0 2-1,1 0 1,-42 31-1,23-8 4,3 2 1,-66 71-1,-70 105 36,59-65 46,61-80-30,-209 256 122,19-36-42,103-155-65,101-95-7,28-25-25,-2-2-1,0 0 1,0-2 0,-1 0-1,-1-2 1,-33 11 0,15-9 2,0-2 1,-1-1 0,-58 3-1,-25 4-21,-60 15-16,152-18 122,26-10 14,25-21-65,9-10-29,27-38 1,-35 41-48,1 1-1,2 1 1,28-25 0,-40 35-421,-24 27 226,0 7 189,-1-1 1,-1-1-1,-1 0 1,-21 17-1,-83 61 25,116-93-3,0 0-1,0 0 0,-1 0 1,1 0-1,-1-1 0,-12 4 0,19-5-69,0-1-1,0 1 0,0 0 0,0-1 0,0 1 0,1-1 0,-1 1 0,0-1 1,1 1-1,-1-1 0,1 1 0,0-1 0,-1 0 0,1 1 0,0-1 1,0 0-1,0 0 0,2 3 0,15 6 54,1-1 0,0-1 0,25 7 0,-22-8 41,0 1 1,27 14 0,106 63-994,-50-36-2808,-72-38 1311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21.35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2995 2001 656,'0'0'7506,"3"-9"-6801,1-3-475,-2 8-96,0 0 0,-1-1 0,0 1 0,0 0 0,0-1 0,0 1 0,-1 0 1,0-9-1,0 11-109,0 1 0,-1-1 0,1 0 1,-1 0-1,1 1 0,-1-1 0,0 1 1,0-1-1,0 0 0,0 1 0,0-1 1,0 1-1,0 0 0,0-1 0,0 1 1,-1 0-1,1 0 0,0 0 0,-4-2 1,-35-19-34,28 17 39,-50-23 32,-1 3 0,-85-22-1,-136-18-46,-238-48 0,329 69 30,160 36 17,-1-1-1,2-2 1,-48-21-1,63 23-4,1 0 0,0-1 0,1 0 0,0-2 0,0 0 0,1 0 1,1-1-1,-12-16 0,-63-76 180,70 84-201,2 0-1,0-1 1,2 0 0,0-2-1,1 1 1,-15-43-1,3-14-17,13 39-11,-1 1 0,-30-60 0,16 33-5,22 52 1,-1 0-1,0 0 1,-13-21-1,-2-3-1,-13-18-1,22 44 3,-1 0-1,0 1 1,-27-20 0,4 5-26,-1 2 1,-2 2 0,-81-37-1,-199-59-324,119 45 343,200 73-15,-1 1 1,1 0 0,0 0-1,-1 0 1,1-1-1,0 1 1,-1 0-1,1 0 1,0 0 0,-1 0-1,1 0 1,0 0-1,-1 0 1,1 0-1,-1 0 1,1 0 0,0 0-1,-1 0 1,1 0-1,0 0 1,-1 0-1,1 0 1,-1 1 0,1-1-1,0 0 1,-1 0-1,1 0 1,0 1-1,0-1 1,-1 0 0,1 0-1,0 1 1,-1-1-1,1 0 1,0 1-1,-2 15-293,10 21 148,-7-36 155,18 54 42,47 93 1,-51-118-8,-9-17 50,2 6-246,-6-17 582,-3-8 699,-4-9-1112,0 1 0,-2 0 1,0 0-1,0 1 0,-2 0 1,-12-17-1,-24-40-108,-27-84-170,67 143 268,0-1 0,1 0 0,0 0 0,-3-19 0,7 29 4,18 2-1509,90 0 1690,0-5 1,153-27-1,-206 24-124,-36 6 5,0-1 1,0-1 0,35-11 0,-48 15-1651,-11 9 164,-15 17-1120,16-21 1920,-19 24-2554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07.43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1 261 336,'0'0'7112,"0"-31"-5022,0 28-2088,1-1 0,0 0-1,-1 1 1,1-1 0,1 0 0,-1 1-1,0-1 1,1 1 0,0 0 0,0-1-1,0 1 1,0 0 0,0 0 0,1 0-1,-1 1 1,1-1 0,0 0 0,5-2-1,8-7 6,1 1 1,24-13-1,-30 18 2,23-10 13,0 1 0,1 1 0,1 2 0,67-13 0,-26 12 15,111-4 0,-109 16-44,0 4 0,0 3 0,-1 3 1,97 24-1,-23 8-11,173 70-1,-68-15 75,493 117-1,-654-199 42,0-3-1,143-4 0,-195-8 7,0-3 0,0-1-1,0-3 1,-1-1 0,83-30-1,-72 18 19,-2-2 1,-1-3-1,0-2 0,54-40 0,-86 54-201,-1-1-1,0-1 0,-2 0 1,17-21-1,-25 36-3287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08.75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80 274 784,'0'0'5431,"-12"3"-5102,-35 10 100,35-10 108,11-3-434,1 0 0,-1 0 0,1 0 1,0-1-1,-1 1 0,1 0 0,-1 0 1,1-1-1,0 1 0,-1 0 1,1-1-1,0 1 0,-1 0 0,1-1 1,0 1-1,-1 0 0,1-1 0,0 1 1,0-1-1,0 1 0,-1 0 0,1-1 1,0 1-1,0-1 0,0 1 1,0-1-1,0 1 0,0-1 0,0 0 1,0-3-138,1 1 1,-1-1-1,1 1 1,0-1-1,0 1 1,1 0-1,-1-1 1,1 1-1,-1 0 1,1 0-1,0 0 0,0 0 1,0 0-1,1 1 1,-1-1-1,1 0 1,-1 1-1,4-3 1,63-39-125,-50 34 104,21-12 47,2 2 0,0 2 0,1 2 0,0 2 0,2 2 0,-1 1 0,57-5 0,331-2-3,-417 18 10,936 49 124,-555-38-111,-272-12 46,-93 2-6,0-2 0,-1-1-1,1-1 1,0-2 0,53-14 0,-82 18-121,0 0 1,-1 1-1,1-1 0,0 0 1,0 0-1,-1 0 0,1 0 0,-1 0 1,1 0-1,-1 0 0,1-1 1,-1 1-1,0-1 0,1 1 0,-1-1 1,0 1-1,0-1 0,0 0 1,0 1-1,0-1 0,-1 0 0,1 0 1,-1 0-1,1 1 0,-1-1 1,1 0-1,-1 0 0,0 0 0,0 0 1,0-3-1,-16 4-6127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10.22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1 2 368,'0'0'1928,"34"0"-1390,231 0 636,-124-1-604,339 13 1184,-468-11-1740,1 1 0,-1 0 1,-1 0-1,1 2 0,0-1 0,-1 1 1,1 1-1,18 10 0,-26-12 1,0 0 1,1 0-1,-1 1 1,0-1-1,-1 1 0,1 0 1,-1 0-1,1 0 0,-1 1 1,-1-1-1,1 1 0,-1-1 1,1 1-1,-1 0 1,0 0-1,-1 0 0,0 0 1,1 0-1,-1 0 0,-1 1 1,1-1-1,-1 6 0,0 2 74,0-1-1,0 1 0,-2 0 0,1 0 0,-2-1 0,0 1 0,0-1 0,-1 0 1,0 0-1,-1 0 0,-12 20 0,-17 22 137,-2-1 0,-59 65-1,-99 88 223,105-114-300,-41 42-16,-4 2-25,-116 155 0,249-289-109,-4 4-26,0 0 0,1 0 0,-1 0 0,1 1 0,0 0 0,1 0 1,0 0-1,0 0 0,-3 13 0,6-19-14,0 0 0,-1-1 0,1 1-1,0 0 1,0 0 0,0-1 0,0 1 0,0 0 0,0-1 0,0 1-1,0 0 1,1 0 0,-1-1 0,0 1 0,0 0 0,1-1-1,-1 1 1,0 0 0,1-1 0,-1 1 0,0-1 0,1 1 0,-1 0-1,1-1 1,-1 1 0,1-1 0,-1 1 0,1-1 0,-1 0 0,1 1-1,0-1 1,-1 0 0,1 1 0,0-1 0,-1 0 0,1 0 0,0 1-1,-1-1 1,1 0 0,0 0 0,0 0 0,-1 0 0,1 0 0,0 0-1,-1 0 1,1 0 0,0 0 0,0 0 0,0-1 0,42-13-2849,10-20 71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4T01:09:28.36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0 0 416,'0'0'2009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350229-294D-40F8-8874-57A3CD12C834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77813" y="1143000"/>
            <a:ext cx="63023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B6F846-10EB-485B-A293-9D77A451E8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21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324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93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48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8252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7331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039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2790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87852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569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952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2472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106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50359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68541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D24D7-6DC0-F53D-3507-7C31164DE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8C60F1-2359-2F68-390D-434592FA40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3F4FEB-D2AA-3640-A345-EC0CC9CD72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4A2C3-AABA-5A81-C498-D272F772DF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61613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81B9C-18A5-A989-3FE1-208E08336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C57627-5702-E928-BB1F-77B70F0FCF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C76008-A276-CD65-41CF-E1B2DDFD1E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EF756C-B8CE-7CE5-F462-75FC6EB705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53847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060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ADBCC-0A8B-BA1B-E822-62309D305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B51BEC-79EA-B307-BD26-DE40D92484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9BDA0F-C62D-6977-1AD8-E41D6713CC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2CCB70-F113-15D5-5E98-4DBC117CF7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B6F846-10EB-485B-A293-9D77A451E89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219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73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43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27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790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31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333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B6F846-10EB-485B-A293-9D77A451E89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59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31541" y="981808"/>
            <a:ext cx="9189244" cy="2088597"/>
          </a:xfrm>
        </p:spPr>
        <p:txBody>
          <a:bodyPr anchor="b"/>
          <a:lstStyle>
            <a:lvl1pPr algn="ctr">
              <a:defRPr sz="52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1541" y="3150950"/>
            <a:ext cx="9189244" cy="1448409"/>
          </a:xfrm>
        </p:spPr>
        <p:txBody>
          <a:bodyPr/>
          <a:lstStyle>
            <a:lvl1pPr marL="0" indent="0" algn="ctr">
              <a:buNone/>
              <a:defRPr sz="2100"/>
            </a:lvl1pPr>
            <a:lvl2pPr marL="399959" indent="0" algn="ctr">
              <a:buNone/>
              <a:defRPr sz="1750"/>
            </a:lvl2pPr>
            <a:lvl3pPr marL="799917" indent="0" algn="ctr">
              <a:buNone/>
              <a:defRPr sz="1575"/>
            </a:lvl3pPr>
            <a:lvl4pPr marL="1199876" indent="0" algn="ctr">
              <a:buNone/>
              <a:defRPr sz="1400"/>
            </a:lvl4pPr>
            <a:lvl5pPr marL="1599834" indent="0" algn="ctr">
              <a:buNone/>
              <a:defRPr sz="1400"/>
            </a:lvl5pPr>
            <a:lvl6pPr marL="1999793" indent="0" algn="ctr">
              <a:buNone/>
              <a:defRPr sz="1400"/>
            </a:lvl6pPr>
            <a:lvl7pPr marL="2399751" indent="0" algn="ctr">
              <a:buNone/>
              <a:defRPr sz="1400"/>
            </a:lvl7pPr>
            <a:lvl8pPr marL="2799710" indent="0" algn="ctr">
              <a:buNone/>
              <a:defRPr sz="1400"/>
            </a:lvl8pPr>
            <a:lvl9pPr marL="3199668" indent="0" algn="ctr">
              <a:buNone/>
              <a:defRPr sz="1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66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170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68070" y="319400"/>
            <a:ext cx="2641908" cy="50840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42347" y="319400"/>
            <a:ext cx="7772569" cy="50840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94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800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966" y="1495625"/>
            <a:ext cx="10567630" cy="2495485"/>
          </a:xfrm>
        </p:spPr>
        <p:txBody>
          <a:bodyPr anchor="b"/>
          <a:lstStyle>
            <a:lvl1pPr>
              <a:defRPr sz="524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5966" y="4014719"/>
            <a:ext cx="10567630" cy="1312316"/>
          </a:xfrm>
        </p:spPr>
        <p:txBody>
          <a:bodyPr/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399959" indent="0">
              <a:buNone/>
              <a:defRPr sz="1750">
                <a:solidFill>
                  <a:schemeClr val="tx1">
                    <a:tint val="75000"/>
                  </a:schemeClr>
                </a:solidFill>
              </a:defRPr>
            </a:lvl2pPr>
            <a:lvl3pPr marL="799917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3pPr>
            <a:lvl4pPr marL="119987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998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9979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3997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7997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1996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873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2347" y="1596999"/>
            <a:ext cx="5207238" cy="3806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740" y="1596999"/>
            <a:ext cx="5207238" cy="3806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57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3" y="319400"/>
            <a:ext cx="10567630" cy="11595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3944" y="1470629"/>
            <a:ext cx="5183307" cy="72073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9959" indent="0">
              <a:buNone/>
              <a:defRPr sz="1750" b="1"/>
            </a:lvl2pPr>
            <a:lvl3pPr marL="799917" indent="0">
              <a:buNone/>
              <a:defRPr sz="1575" b="1"/>
            </a:lvl3pPr>
            <a:lvl4pPr marL="1199876" indent="0">
              <a:buNone/>
              <a:defRPr sz="1400" b="1"/>
            </a:lvl4pPr>
            <a:lvl5pPr marL="1599834" indent="0">
              <a:buNone/>
              <a:defRPr sz="1400" b="1"/>
            </a:lvl5pPr>
            <a:lvl6pPr marL="1999793" indent="0">
              <a:buNone/>
              <a:defRPr sz="1400" b="1"/>
            </a:lvl6pPr>
            <a:lvl7pPr marL="2399751" indent="0">
              <a:buNone/>
              <a:defRPr sz="1400" b="1"/>
            </a:lvl7pPr>
            <a:lvl8pPr marL="2799710" indent="0">
              <a:buNone/>
              <a:defRPr sz="1400" b="1"/>
            </a:lvl8pPr>
            <a:lvl9pPr marL="31996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3944" y="2191361"/>
            <a:ext cx="5183307" cy="3223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2740" y="1470629"/>
            <a:ext cx="5208834" cy="720732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9959" indent="0">
              <a:buNone/>
              <a:defRPr sz="1750" b="1"/>
            </a:lvl2pPr>
            <a:lvl3pPr marL="799917" indent="0">
              <a:buNone/>
              <a:defRPr sz="1575" b="1"/>
            </a:lvl3pPr>
            <a:lvl4pPr marL="1199876" indent="0">
              <a:buNone/>
              <a:defRPr sz="1400" b="1"/>
            </a:lvl4pPr>
            <a:lvl5pPr marL="1599834" indent="0">
              <a:buNone/>
              <a:defRPr sz="1400" b="1"/>
            </a:lvl5pPr>
            <a:lvl6pPr marL="1999793" indent="0">
              <a:buNone/>
              <a:defRPr sz="1400" b="1"/>
            </a:lvl6pPr>
            <a:lvl7pPr marL="2399751" indent="0">
              <a:buNone/>
              <a:defRPr sz="1400" b="1"/>
            </a:lvl7pPr>
            <a:lvl8pPr marL="2799710" indent="0">
              <a:buNone/>
              <a:defRPr sz="1400" b="1"/>
            </a:lvl8pPr>
            <a:lvl9pPr marL="3199668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2740" y="2191361"/>
            <a:ext cx="5208834" cy="3223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93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22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8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4" y="399944"/>
            <a:ext cx="3951693" cy="1399805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8834" y="863769"/>
            <a:ext cx="6202740" cy="4263294"/>
          </a:xfrm>
        </p:spPr>
        <p:txBody>
          <a:bodyPr/>
          <a:lstStyle>
            <a:lvl1pPr>
              <a:defRPr sz="2799"/>
            </a:lvl1pPr>
            <a:lvl2pPr>
              <a:defRPr sz="2449"/>
            </a:lvl2pPr>
            <a:lvl3pPr>
              <a:defRPr sz="2100"/>
            </a:lvl3pPr>
            <a:lvl4pPr>
              <a:defRPr sz="1750"/>
            </a:lvl4pPr>
            <a:lvl5pPr>
              <a:defRPr sz="1750"/>
            </a:lvl5pPr>
            <a:lvl6pPr>
              <a:defRPr sz="1750"/>
            </a:lvl6pPr>
            <a:lvl7pPr>
              <a:defRPr sz="1750"/>
            </a:lvl7pPr>
            <a:lvl8pPr>
              <a:defRPr sz="1750"/>
            </a:lvl8pPr>
            <a:lvl9pPr>
              <a:defRPr sz="17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944" y="1799749"/>
            <a:ext cx="3951693" cy="3334257"/>
          </a:xfrm>
        </p:spPr>
        <p:txBody>
          <a:bodyPr/>
          <a:lstStyle>
            <a:lvl1pPr marL="0" indent="0">
              <a:buNone/>
              <a:defRPr sz="1400"/>
            </a:lvl1pPr>
            <a:lvl2pPr marL="399959" indent="0">
              <a:buNone/>
              <a:defRPr sz="1225"/>
            </a:lvl2pPr>
            <a:lvl3pPr marL="799917" indent="0">
              <a:buNone/>
              <a:defRPr sz="1050"/>
            </a:lvl3pPr>
            <a:lvl4pPr marL="1199876" indent="0">
              <a:buNone/>
              <a:defRPr sz="875"/>
            </a:lvl4pPr>
            <a:lvl5pPr marL="1599834" indent="0">
              <a:buNone/>
              <a:defRPr sz="875"/>
            </a:lvl5pPr>
            <a:lvl6pPr marL="1999793" indent="0">
              <a:buNone/>
              <a:defRPr sz="875"/>
            </a:lvl6pPr>
            <a:lvl7pPr marL="2399751" indent="0">
              <a:buNone/>
              <a:defRPr sz="875"/>
            </a:lvl7pPr>
            <a:lvl8pPr marL="2799710" indent="0">
              <a:buNone/>
              <a:defRPr sz="875"/>
            </a:lvl8pPr>
            <a:lvl9pPr marL="3199668" indent="0">
              <a:buNone/>
              <a:defRPr sz="8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944" y="399944"/>
            <a:ext cx="3951693" cy="1399805"/>
          </a:xfrm>
        </p:spPr>
        <p:txBody>
          <a:bodyPr anchor="b"/>
          <a:lstStyle>
            <a:lvl1pPr>
              <a:defRPr sz="27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08834" y="863769"/>
            <a:ext cx="6202740" cy="4263294"/>
          </a:xfrm>
        </p:spPr>
        <p:txBody>
          <a:bodyPr anchor="t"/>
          <a:lstStyle>
            <a:lvl1pPr marL="0" indent="0">
              <a:buNone/>
              <a:defRPr sz="2799"/>
            </a:lvl1pPr>
            <a:lvl2pPr marL="399959" indent="0">
              <a:buNone/>
              <a:defRPr sz="2449"/>
            </a:lvl2pPr>
            <a:lvl3pPr marL="799917" indent="0">
              <a:buNone/>
              <a:defRPr sz="2100"/>
            </a:lvl3pPr>
            <a:lvl4pPr marL="1199876" indent="0">
              <a:buNone/>
              <a:defRPr sz="1750"/>
            </a:lvl4pPr>
            <a:lvl5pPr marL="1599834" indent="0">
              <a:buNone/>
              <a:defRPr sz="1750"/>
            </a:lvl5pPr>
            <a:lvl6pPr marL="1999793" indent="0">
              <a:buNone/>
              <a:defRPr sz="1750"/>
            </a:lvl6pPr>
            <a:lvl7pPr marL="2399751" indent="0">
              <a:buNone/>
              <a:defRPr sz="1750"/>
            </a:lvl7pPr>
            <a:lvl8pPr marL="2799710" indent="0">
              <a:buNone/>
              <a:defRPr sz="1750"/>
            </a:lvl8pPr>
            <a:lvl9pPr marL="3199668" indent="0">
              <a:buNone/>
              <a:defRPr sz="175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3944" y="1799749"/>
            <a:ext cx="3951693" cy="3334257"/>
          </a:xfrm>
        </p:spPr>
        <p:txBody>
          <a:bodyPr/>
          <a:lstStyle>
            <a:lvl1pPr marL="0" indent="0">
              <a:buNone/>
              <a:defRPr sz="1400"/>
            </a:lvl1pPr>
            <a:lvl2pPr marL="399959" indent="0">
              <a:buNone/>
              <a:defRPr sz="1225"/>
            </a:lvl2pPr>
            <a:lvl3pPr marL="799917" indent="0">
              <a:buNone/>
              <a:defRPr sz="1050"/>
            </a:lvl3pPr>
            <a:lvl4pPr marL="1199876" indent="0">
              <a:buNone/>
              <a:defRPr sz="875"/>
            </a:lvl4pPr>
            <a:lvl5pPr marL="1599834" indent="0">
              <a:buNone/>
              <a:defRPr sz="875"/>
            </a:lvl5pPr>
            <a:lvl6pPr marL="1999793" indent="0">
              <a:buNone/>
              <a:defRPr sz="875"/>
            </a:lvl6pPr>
            <a:lvl7pPr marL="2399751" indent="0">
              <a:buNone/>
              <a:defRPr sz="875"/>
            </a:lvl7pPr>
            <a:lvl8pPr marL="2799710" indent="0">
              <a:buNone/>
              <a:defRPr sz="875"/>
            </a:lvl8pPr>
            <a:lvl9pPr marL="3199668" indent="0">
              <a:buNone/>
              <a:defRPr sz="8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B2B68-3432-42CC-A797-1383801DFB53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338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2348" y="319400"/>
            <a:ext cx="10567630" cy="1159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2348" y="1596999"/>
            <a:ext cx="10567630" cy="38064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2347" y="5560336"/>
            <a:ext cx="2756773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B2B68-3432-42CC-A797-1383801DFB53}" type="datetimeFigureOut">
              <a:rPr lang="en-US" smtClean="0"/>
              <a:t>6/15/2025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58583" y="5560336"/>
            <a:ext cx="4135160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53205" y="5560336"/>
            <a:ext cx="2756773" cy="31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9E5D5-1CD5-4C72-9E6E-C821E2496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7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99917" rtl="0" eaLnBrk="1" latinLnBrk="0" hangingPunct="1">
        <a:lnSpc>
          <a:spcPct val="90000"/>
        </a:lnSpc>
        <a:spcBef>
          <a:spcPct val="0"/>
        </a:spcBef>
        <a:buNone/>
        <a:defRPr sz="38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9979" indent="-199979" algn="l" defTabSz="799917" rtl="0" eaLnBrk="1" latinLnBrk="0" hangingPunct="1">
        <a:lnSpc>
          <a:spcPct val="90000"/>
        </a:lnSpc>
        <a:spcBef>
          <a:spcPts val="875"/>
        </a:spcBef>
        <a:buFont typeface="Arial" panose="020B0604020202020204" pitchFamily="34" charset="0"/>
        <a:buChar char="•"/>
        <a:defRPr sz="2449" kern="1200">
          <a:solidFill>
            <a:schemeClr val="tx1"/>
          </a:solidFill>
          <a:latin typeface="+mn-lt"/>
          <a:ea typeface="+mn-ea"/>
          <a:cs typeface="+mn-cs"/>
        </a:defRPr>
      </a:lvl1pPr>
      <a:lvl2pPr marL="599938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99896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750" kern="1200">
          <a:solidFill>
            <a:schemeClr val="tx1"/>
          </a:solidFill>
          <a:latin typeface="+mn-lt"/>
          <a:ea typeface="+mn-ea"/>
          <a:cs typeface="+mn-cs"/>
        </a:defRPr>
      </a:lvl3pPr>
      <a:lvl4pPr marL="1399855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799814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2199772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599731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999689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399648" indent="-199979" algn="l" defTabSz="799917" rtl="0" eaLnBrk="1" latinLnBrk="0" hangingPunct="1">
        <a:lnSpc>
          <a:spcPct val="90000"/>
        </a:lnSpc>
        <a:spcBef>
          <a:spcPts val="437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99959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799917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199876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4pPr>
      <a:lvl5pPr marL="1599834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5pPr>
      <a:lvl6pPr marL="1999793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6pPr>
      <a:lvl7pPr marL="2399751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7pPr>
      <a:lvl8pPr marL="2799710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8pPr>
      <a:lvl9pPr marL="3199668" algn="l" defTabSz="799917" rtl="0" eaLnBrk="1" latinLnBrk="0" hangingPunct="1">
        <a:defRPr sz="15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47.svg"/><Relationship Id="rId26" Type="http://schemas.openxmlformats.org/officeDocument/2006/relationships/image" Target="../media/image55.svg"/><Relationship Id="rId39" Type="http://schemas.openxmlformats.org/officeDocument/2006/relationships/image" Target="../media/image68.png"/><Relationship Id="rId21" Type="http://schemas.openxmlformats.org/officeDocument/2006/relationships/image" Target="../media/image50.png"/><Relationship Id="rId34" Type="http://schemas.openxmlformats.org/officeDocument/2006/relationships/image" Target="../media/image63.svg"/><Relationship Id="rId42" Type="http://schemas.openxmlformats.org/officeDocument/2006/relationships/image" Target="../media/image71.svg"/><Relationship Id="rId7" Type="http://schemas.openxmlformats.org/officeDocument/2006/relationships/image" Target="../media/image38.em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5.sv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emf"/><Relationship Id="rId11" Type="http://schemas.openxmlformats.org/officeDocument/2006/relationships/image" Target="../media/image42.png"/><Relationship Id="rId24" Type="http://schemas.openxmlformats.org/officeDocument/2006/relationships/image" Target="../media/image53.svg"/><Relationship Id="rId32" Type="http://schemas.openxmlformats.org/officeDocument/2006/relationships/image" Target="../media/image61.svg"/><Relationship Id="rId37" Type="http://schemas.openxmlformats.org/officeDocument/2006/relationships/image" Target="../media/image66.png"/><Relationship Id="rId40" Type="http://schemas.openxmlformats.org/officeDocument/2006/relationships/image" Target="../media/image69.svg"/><Relationship Id="rId45" Type="http://schemas.openxmlformats.org/officeDocument/2006/relationships/image" Target="../media/image74.svg"/><Relationship Id="rId5" Type="http://schemas.openxmlformats.org/officeDocument/2006/relationships/image" Target="../media/image36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svg"/><Relationship Id="rId36" Type="http://schemas.openxmlformats.org/officeDocument/2006/relationships/image" Target="../media/image65.svg"/><Relationship Id="rId10" Type="http://schemas.openxmlformats.org/officeDocument/2006/relationships/image" Target="../media/image41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4" Type="http://schemas.openxmlformats.org/officeDocument/2006/relationships/image" Target="../media/image73.png"/><Relationship Id="rId4" Type="http://schemas.openxmlformats.org/officeDocument/2006/relationships/image" Target="../media/image35.emf"/><Relationship Id="rId9" Type="http://schemas.openxmlformats.org/officeDocument/2006/relationships/image" Target="../media/image40.png"/><Relationship Id="rId14" Type="http://schemas.openxmlformats.org/officeDocument/2006/relationships/image" Target="../media/image23.svg"/><Relationship Id="rId22" Type="http://schemas.openxmlformats.org/officeDocument/2006/relationships/image" Target="../media/image51.svg"/><Relationship Id="rId27" Type="http://schemas.openxmlformats.org/officeDocument/2006/relationships/image" Target="../media/image56.png"/><Relationship Id="rId30" Type="http://schemas.openxmlformats.org/officeDocument/2006/relationships/image" Target="../media/image59.svg"/><Relationship Id="rId35" Type="http://schemas.openxmlformats.org/officeDocument/2006/relationships/image" Target="../media/image64.png"/><Relationship Id="rId43" Type="http://schemas.openxmlformats.org/officeDocument/2006/relationships/image" Target="../media/image72.png"/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12" Type="http://schemas.openxmlformats.org/officeDocument/2006/relationships/image" Target="../media/image43.sv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33" Type="http://schemas.openxmlformats.org/officeDocument/2006/relationships/image" Target="../media/image62.png"/><Relationship Id="rId38" Type="http://schemas.openxmlformats.org/officeDocument/2006/relationships/image" Target="../media/image67.svg"/><Relationship Id="rId46" Type="http://schemas.openxmlformats.org/officeDocument/2006/relationships/image" Target="../media/image75.png"/><Relationship Id="rId20" Type="http://schemas.openxmlformats.org/officeDocument/2006/relationships/image" Target="../media/image49.svg"/><Relationship Id="rId41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1.emf"/><Relationship Id="rId3" Type="http://schemas.openxmlformats.org/officeDocument/2006/relationships/image" Target="../media/image40.png"/><Relationship Id="rId7" Type="http://schemas.openxmlformats.org/officeDocument/2006/relationships/image" Target="../media/image38.emf"/><Relationship Id="rId12" Type="http://schemas.openxmlformats.org/officeDocument/2006/relationships/image" Target="../media/image4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svg"/><Relationship Id="rId11" Type="http://schemas.openxmlformats.org/officeDocument/2006/relationships/image" Target="../media/image44.png"/><Relationship Id="rId5" Type="http://schemas.openxmlformats.org/officeDocument/2006/relationships/image" Target="../media/image58.png"/><Relationship Id="rId10" Type="http://schemas.openxmlformats.org/officeDocument/2006/relationships/image" Target="../media/image80.png"/><Relationship Id="rId4" Type="http://schemas.openxmlformats.org/officeDocument/2006/relationships/image" Target="../media/image77.png"/><Relationship Id="rId9" Type="http://schemas.openxmlformats.org/officeDocument/2006/relationships/image" Target="../media/image7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13" Type="http://schemas.openxmlformats.org/officeDocument/2006/relationships/image" Target="../media/image101.sv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sv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sv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svg"/><Relationship Id="rId10" Type="http://schemas.openxmlformats.org/officeDocument/2006/relationships/image" Target="../media/image98.svg"/><Relationship Id="rId4" Type="http://schemas.openxmlformats.org/officeDocument/2006/relationships/image" Target="../media/image92.sv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7.png"/><Relationship Id="rId18" Type="http://schemas.openxmlformats.org/officeDocument/2006/relationships/image" Target="../media/image121.svg"/><Relationship Id="rId26" Type="http://schemas.openxmlformats.org/officeDocument/2006/relationships/image" Target="../media/image129.png"/><Relationship Id="rId3" Type="http://schemas.openxmlformats.org/officeDocument/2006/relationships/image" Target="../media/image107.jpeg"/><Relationship Id="rId21" Type="http://schemas.openxmlformats.org/officeDocument/2006/relationships/image" Target="../media/image124.png"/><Relationship Id="rId34" Type="http://schemas.openxmlformats.org/officeDocument/2006/relationships/image" Target="../media/image137.png"/><Relationship Id="rId7" Type="http://schemas.openxmlformats.org/officeDocument/2006/relationships/image" Target="../media/image111.svg"/><Relationship Id="rId12" Type="http://schemas.openxmlformats.org/officeDocument/2006/relationships/image" Target="../media/image116.svg"/><Relationship Id="rId17" Type="http://schemas.openxmlformats.org/officeDocument/2006/relationships/image" Target="../media/image120.png"/><Relationship Id="rId25" Type="http://schemas.openxmlformats.org/officeDocument/2006/relationships/image" Target="../media/image128.png"/><Relationship Id="rId33" Type="http://schemas.openxmlformats.org/officeDocument/2006/relationships/image" Target="../media/image136.emf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19.svg"/><Relationship Id="rId20" Type="http://schemas.openxmlformats.org/officeDocument/2006/relationships/image" Target="../media/image123.emf"/><Relationship Id="rId29" Type="http://schemas.openxmlformats.org/officeDocument/2006/relationships/image" Target="../media/image1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24" Type="http://schemas.openxmlformats.org/officeDocument/2006/relationships/image" Target="../media/image127.svg"/><Relationship Id="rId32" Type="http://schemas.openxmlformats.org/officeDocument/2006/relationships/image" Target="../media/image135.svg"/><Relationship Id="rId5" Type="http://schemas.openxmlformats.org/officeDocument/2006/relationships/image" Target="../media/image109.svg"/><Relationship Id="rId15" Type="http://schemas.openxmlformats.org/officeDocument/2006/relationships/image" Target="../media/image52.png"/><Relationship Id="rId23" Type="http://schemas.openxmlformats.org/officeDocument/2006/relationships/image" Target="../media/image126.png"/><Relationship Id="rId28" Type="http://schemas.openxmlformats.org/officeDocument/2006/relationships/image" Target="../media/image131.svg"/><Relationship Id="rId10" Type="http://schemas.openxmlformats.org/officeDocument/2006/relationships/image" Target="../media/image114.svg"/><Relationship Id="rId19" Type="http://schemas.openxmlformats.org/officeDocument/2006/relationships/image" Target="../media/image122.emf"/><Relationship Id="rId31" Type="http://schemas.openxmlformats.org/officeDocument/2006/relationships/image" Target="../media/image13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svg"/><Relationship Id="rId22" Type="http://schemas.openxmlformats.org/officeDocument/2006/relationships/image" Target="../media/image125.svg"/><Relationship Id="rId27" Type="http://schemas.openxmlformats.org/officeDocument/2006/relationships/image" Target="../media/image130.png"/><Relationship Id="rId30" Type="http://schemas.openxmlformats.org/officeDocument/2006/relationships/image" Target="../media/image133.svg"/><Relationship Id="rId35" Type="http://schemas.openxmlformats.org/officeDocument/2006/relationships/image" Target="../media/image138.png"/><Relationship Id="rId8" Type="http://schemas.openxmlformats.org/officeDocument/2006/relationships/image" Target="../media/image1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svg"/><Relationship Id="rId3" Type="http://schemas.openxmlformats.org/officeDocument/2006/relationships/image" Target="../media/image102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svg"/><Relationship Id="rId5" Type="http://schemas.openxmlformats.org/officeDocument/2006/relationships/image" Target="../media/image140.png"/><Relationship Id="rId4" Type="http://schemas.openxmlformats.org/officeDocument/2006/relationships/image" Target="../media/image103.sv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2.svg"/><Relationship Id="rId18" Type="http://schemas.openxmlformats.org/officeDocument/2006/relationships/customXml" Target="../ink/ink2.xml"/><Relationship Id="rId26" Type="http://schemas.openxmlformats.org/officeDocument/2006/relationships/customXml" Target="../ink/ink6.xml"/><Relationship Id="rId39" Type="http://schemas.openxmlformats.org/officeDocument/2006/relationships/image" Target="../media/image169.png"/><Relationship Id="rId21" Type="http://schemas.openxmlformats.org/officeDocument/2006/relationships/image" Target="../media/image160.png"/><Relationship Id="rId34" Type="http://schemas.openxmlformats.org/officeDocument/2006/relationships/customXml" Target="../ink/ink10.xml"/><Relationship Id="rId42" Type="http://schemas.openxmlformats.org/officeDocument/2006/relationships/customXml" Target="../ink/ink14.xml"/><Relationship Id="rId47" Type="http://schemas.openxmlformats.org/officeDocument/2006/relationships/image" Target="../media/image173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19.xml"/><Relationship Id="rId16" Type="http://schemas.openxmlformats.org/officeDocument/2006/relationships/customXml" Target="../ink/ink1.xml"/><Relationship Id="rId29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5.svg"/><Relationship Id="rId11" Type="http://schemas.openxmlformats.org/officeDocument/2006/relationships/image" Target="../media/image150.svg"/><Relationship Id="rId24" Type="http://schemas.openxmlformats.org/officeDocument/2006/relationships/customXml" Target="../ink/ink5.xml"/><Relationship Id="rId32" Type="http://schemas.openxmlformats.org/officeDocument/2006/relationships/customXml" Target="../ink/ink9.xml"/><Relationship Id="rId37" Type="http://schemas.openxmlformats.org/officeDocument/2006/relationships/image" Target="../media/image168.png"/><Relationship Id="rId40" Type="http://schemas.openxmlformats.org/officeDocument/2006/relationships/customXml" Target="../ink/ink13.xml"/><Relationship Id="rId45" Type="http://schemas.openxmlformats.org/officeDocument/2006/relationships/image" Target="../media/image172.png"/><Relationship Id="rId5" Type="http://schemas.openxmlformats.org/officeDocument/2006/relationships/image" Target="../media/image144.png"/><Relationship Id="rId15" Type="http://schemas.openxmlformats.org/officeDocument/2006/relationships/image" Target="../media/image154.svg"/><Relationship Id="rId23" Type="http://schemas.openxmlformats.org/officeDocument/2006/relationships/image" Target="../media/image161.png"/><Relationship Id="rId28" Type="http://schemas.openxmlformats.org/officeDocument/2006/relationships/customXml" Target="../ink/ink7.xml"/><Relationship Id="rId36" Type="http://schemas.openxmlformats.org/officeDocument/2006/relationships/customXml" Target="../ink/ink11.xml"/><Relationship Id="rId10" Type="http://schemas.openxmlformats.org/officeDocument/2006/relationships/image" Target="../media/image149.png"/><Relationship Id="rId19" Type="http://schemas.openxmlformats.org/officeDocument/2006/relationships/image" Target="../media/image159.png"/><Relationship Id="rId31" Type="http://schemas.openxmlformats.org/officeDocument/2006/relationships/image" Target="../media/image165.png"/><Relationship Id="rId44" Type="http://schemas.openxmlformats.org/officeDocument/2006/relationships/customXml" Target="../ink/ink15.xml"/><Relationship Id="rId4" Type="http://schemas.openxmlformats.org/officeDocument/2006/relationships/image" Target="../media/image105.sv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Relationship Id="rId22" Type="http://schemas.openxmlformats.org/officeDocument/2006/relationships/customXml" Target="../ink/ink4.xml"/><Relationship Id="rId27" Type="http://schemas.openxmlformats.org/officeDocument/2006/relationships/image" Target="../media/image163.png"/><Relationship Id="rId30" Type="http://schemas.openxmlformats.org/officeDocument/2006/relationships/customXml" Target="../ink/ink8.xml"/><Relationship Id="rId35" Type="http://schemas.openxmlformats.org/officeDocument/2006/relationships/image" Target="../media/image167.png"/><Relationship Id="rId43" Type="http://schemas.openxmlformats.org/officeDocument/2006/relationships/image" Target="../media/image171.png"/><Relationship Id="rId8" Type="http://schemas.openxmlformats.org/officeDocument/2006/relationships/image" Target="../media/image147.svg"/><Relationship Id="rId3" Type="http://schemas.openxmlformats.org/officeDocument/2006/relationships/image" Target="../media/image104.png"/><Relationship Id="rId12" Type="http://schemas.openxmlformats.org/officeDocument/2006/relationships/image" Target="../media/image151.png"/><Relationship Id="rId17" Type="http://schemas.openxmlformats.org/officeDocument/2006/relationships/image" Target="../media/image158.png"/><Relationship Id="rId25" Type="http://schemas.openxmlformats.org/officeDocument/2006/relationships/image" Target="../media/image162.png"/><Relationship Id="rId33" Type="http://schemas.openxmlformats.org/officeDocument/2006/relationships/image" Target="../media/image166.png"/><Relationship Id="rId38" Type="http://schemas.openxmlformats.org/officeDocument/2006/relationships/customXml" Target="../ink/ink12.xml"/><Relationship Id="rId46" Type="http://schemas.openxmlformats.org/officeDocument/2006/relationships/customXml" Target="../ink/ink16.xml"/><Relationship Id="rId20" Type="http://schemas.openxmlformats.org/officeDocument/2006/relationships/customXml" Target="../ink/ink3.xml"/><Relationship Id="rId41" Type="http://schemas.openxmlformats.org/officeDocument/2006/relationships/image" Target="../media/image1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9.jpeg"/><Relationship Id="rId4" Type="http://schemas.openxmlformats.org/officeDocument/2006/relationships/image" Target="../media/image178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80.png"/><Relationship Id="rId7" Type="http://schemas.openxmlformats.org/officeDocument/2006/relationships/image" Target="../media/image1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png"/><Relationship Id="rId10" Type="http://schemas.openxmlformats.org/officeDocument/2006/relationships/image" Target="../media/image187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0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97.png"/><Relationship Id="rId3" Type="http://schemas.openxmlformats.org/officeDocument/2006/relationships/image" Target="../media/image16.png"/><Relationship Id="rId7" Type="http://schemas.microsoft.com/office/2007/relationships/hdphoto" Target="../media/hdphoto3.wdp"/><Relationship Id="rId12" Type="http://schemas.openxmlformats.org/officeDocument/2006/relationships/image" Target="../media/image19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11" Type="http://schemas.openxmlformats.org/officeDocument/2006/relationships/image" Target="../media/image195.png"/><Relationship Id="rId5" Type="http://schemas.openxmlformats.org/officeDocument/2006/relationships/image" Target="../media/image192.png"/><Relationship Id="rId10" Type="http://schemas.openxmlformats.org/officeDocument/2006/relationships/image" Target="../media/image194.png"/><Relationship Id="rId4" Type="http://schemas.openxmlformats.org/officeDocument/2006/relationships/image" Target="../media/image191.png"/><Relationship Id="rId9" Type="http://schemas.openxmlformats.org/officeDocument/2006/relationships/image" Target="../media/image18.svg"/><Relationship Id="rId14" Type="http://schemas.openxmlformats.org/officeDocument/2006/relationships/image" Target="../media/image19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svg"/><Relationship Id="rId12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svg"/><Relationship Id="rId10" Type="http://schemas.openxmlformats.org/officeDocument/2006/relationships/image" Target="../media/image23.sv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25.png"/><Relationship Id="rId7" Type="http://schemas.openxmlformats.org/officeDocument/2006/relationships/image" Target="../media/image18.sv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microsoft.com/office/2007/relationships/hdphoto" Target="../media/hdphoto2.wdp"/><Relationship Id="rId9" Type="http://schemas.openxmlformats.org/officeDocument/2006/relationships/image" Target="../media/image20.svg"/><Relationship Id="rId1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DC66CF76-8511-455E-AC4D-15C377C33179}"/>
              </a:ext>
            </a:extLst>
          </p:cNvPr>
          <p:cNvSpPr/>
          <p:nvPr/>
        </p:nvSpPr>
        <p:spPr>
          <a:xfrm>
            <a:off x="0" y="-1"/>
            <a:ext cx="12252325" cy="5999163"/>
          </a:xfrm>
          <a:prstGeom prst="rect">
            <a:avLst/>
          </a:prstGeom>
          <a:solidFill>
            <a:srgbClr val="1A2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E8B6C4B-DD4C-4B17-A827-197EDB7AC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947" y="1701394"/>
            <a:ext cx="2423804" cy="259637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D365303-C6D1-451D-BD4C-7F7DEA381EDA}"/>
              </a:ext>
            </a:extLst>
          </p:cNvPr>
          <p:cNvGrpSpPr/>
          <p:nvPr/>
        </p:nvGrpSpPr>
        <p:grpSpPr>
          <a:xfrm>
            <a:off x="530637" y="183393"/>
            <a:ext cx="2156619" cy="586522"/>
            <a:chOff x="765730" y="11263"/>
            <a:chExt cx="2769488" cy="753200"/>
          </a:xfrm>
        </p:grpSpPr>
        <p:sp>
          <p:nvSpPr>
            <p:cNvPr id="30" name="Title 3">
              <a:extLst>
                <a:ext uri="{FF2B5EF4-FFF2-40B4-BE49-F238E27FC236}">
                  <a16:creationId xmlns:a16="http://schemas.microsoft.com/office/drawing/2014/main" id="{417EE677-1472-452B-8B83-9FE927112832}"/>
                </a:ext>
              </a:extLst>
            </p:cNvPr>
            <p:cNvSpPr txBox="1">
              <a:spLocks/>
            </p:cNvSpPr>
            <p:nvPr/>
          </p:nvSpPr>
          <p:spPr>
            <a:xfrm>
              <a:off x="1242142" y="11263"/>
              <a:ext cx="2293076" cy="7532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81E6D9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</a:t>
              </a:r>
              <a:r>
                <a:rPr lang="en-GB" sz="2000" spc="-143" dirty="0">
                  <a:solidFill>
                    <a:srgbClr val="718096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.me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8499EC8-DD43-4ED1-9955-918B9DCBE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730" y="189673"/>
              <a:ext cx="376808" cy="376808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7" name="Title 3">
            <a:extLst>
              <a:ext uri="{FF2B5EF4-FFF2-40B4-BE49-F238E27FC236}">
                <a16:creationId xmlns:a16="http://schemas.microsoft.com/office/drawing/2014/main" id="{9DD9BB4B-28D0-404C-AFDC-B81D0648B008}"/>
              </a:ext>
            </a:extLst>
          </p:cNvPr>
          <p:cNvSpPr txBox="1">
            <a:spLocks/>
          </p:cNvSpPr>
          <p:nvPr/>
        </p:nvSpPr>
        <p:spPr>
          <a:xfrm>
            <a:off x="820971" y="1734867"/>
            <a:ext cx="6416667" cy="1653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6000" spc="-143" dirty="0">
                <a:solidFill>
                  <a:schemeClr val="bg1"/>
                </a:solidFill>
                <a:latin typeface="Intel Clear Light" panose="020B0404020203020204" pitchFamily="34" charset="0"/>
                <a:ea typeface="Intel Clear Light" panose="020B0404020203020204" pitchFamily="34" charset="0"/>
                <a:cs typeface="Intel Clear Light" panose="020B0404020203020204" pitchFamily="34" charset="0"/>
              </a:rPr>
              <a:t>Hi, I’m Raki.</a:t>
            </a:r>
            <a:endParaRPr lang="en-GB" sz="3200" spc="-143" dirty="0">
              <a:solidFill>
                <a:schemeClr val="bg1"/>
              </a:solidFill>
              <a:latin typeface="Intel Clear Light" panose="020B0404020203020204" pitchFamily="34" charset="0"/>
              <a:ea typeface="Intel Clear Light" panose="020B0404020203020204" pitchFamily="34" charset="0"/>
              <a:cs typeface="Intel Clear Light" panose="020B0404020203020204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9020564-7F87-42EA-AAF1-DD55DE70AE8B}"/>
              </a:ext>
            </a:extLst>
          </p:cNvPr>
          <p:cNvSpPr txBox="1"/>
          <p:nvPr/>
        </p:nvSpPr>
        <p:spPr>
          <a:xfrm>
            <a:off x="780328" y="3111618"/>
            <a:ext cx="6809690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3200" spc="-143" dirty="0">
                <a:solidFill>
                  <a:schemeClr val="bg1"/>
                </a:solidFill>
                <a:latin typeface="Inter SemiBold" panose="020B0502030000000004"/>
                <a:ea typeface="Inter SemiBold" panose="020B0502030000000004" pitchFamily="34" charset="0"/>
                <a:cs typeface="Mark OT Light" charset="0"/>
              </a:rPr>
              <a:t>I build Big Data &amp; AI Solutions on </a:t>
            </a:r>
            <a:r>
              <a:rPr lang="en-GB" sz="3200" spc="-143" dirty="0">
                <a:solidFill>
                  <a:srgbClr val="0395C8"/>
                </a:solidFill>
                <a:latin typeface="Segoe UI Semibold" panose="020B0702040204020203" pitchFamily="34" charset="0"/>
                <a:ea typeface="Inter SemiBold" panose="020B0502030000000004" pitchFamily="34" charset="0"/>
                <a:cs typeface="Segoe UI Semibold" panose="020B0702040204020203" pitchFamily="34" charset="0"/>
              </a:rPr>
              <a:t>Microsoft Azure</a:t>
            </a:r>
            <a:r>
              <a:rPr lang="en-GB" sz="3200" spc="-143" dirty="0">
                <a:solidFill>
                  <a:schemeClr val="bg1"/>
                </a:solidFill>
                <a:latin typeface="Inter SemiBold" panose="020B0502030000000004"/>
                <a:ea typeface="Inter SemiBold" panose="020B0502030000000004" pitchFamily="34" charset="0"/>
                <a:cs typeface="Mark OT Light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0315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2E3AB7-2229-49BE-B5D8-D352F94883AC}"/>
              </a:ext>
            </a:extLst>
          </p:cNvPr>
          <p:cNvSpPr/>
          <p:nvPr/>
        </p:nvSpPr>
        <p:spPr>
          <a:xfrm>
            <a:off x="0" y="0"/>
            <a:ext cx="12252325" cy="5999163"/>
          </a:xfrm>
          <a:prstGeom prst="rect">
            <a:avLst/>
          </a:prstGeom>
          <a:gradFill flip="none" rotWithShape="1">
            <a:gsLst>
              <a:gs pos="0">
                <a:srgbClr val="1490DF"/>
              </a:gs>
              <a:gs pos="100000">
                <a:srgbClr val="00539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67960B-9C40-4FC9-97CB-ACEB4BCBEB27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24D8F1B-7D54-4DEB-8F96-3B793554880E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2E169CD-C312-4A10-95DA-F8629D81ED1B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3" name="Title 3">
                <a:extLst>
                  <a:ext uri="{FF2B5EF4-FFF2-40B4-BE49-F238E27FC236}">
                    <a16:creationId xmlns:a16="http://schemas.microsoft.com/office/drawing/2014/main" id="{C81E4D1F-E77F-4622-8CAF-DE1CBAA916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D243A95-282A-414C-9798-905421C97AA9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C7ADE24A-A266-4C6B-8857-C36A8D2D1F63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E6A731CB-5FB0-4053-98EF-7238C55E6B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sp>
        <p:nvSpPr>
          <p:cNvPr id="7190" name="Rectangle 7189">
            <a:extLst>
              <a:ext uri="{FF2B5EF4-FFF2-40B4-BE49-F238E27FC236}">
                <a16:creationId xmlns:a16="http://schemas.microsoft.com/office/drawing/2014/main" id="{33B6BE31-8C0F-4C23-98B3-CB2EC45048A8}"/>
              </a:ext>
            </a:extLst>
          </p:cNvPr>
          <p:cNvSpPr/>
          <p:nvPr/>
        </p:nvSpPr>
        <p:spPr>
          <a:xfrm>
            <a:off x="2439787" y="2048982"/>
            <a:ext cx="9812538" cy="2037243"/>
          </a:xfrm>
          <a:prstGeom prst="rect">
            <a:avLst/>
          </a:prstGeom>
          <a:solidFill>
            <a:schemeClr val="tx1">
              <a:alpha val="13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3" name="TextBox 7192">
            <a:extLst>
              <a:ext uri="{FF2B5EF4-FFF2-40B4-BE49-F238E27FC236}">
                <a16:creationId xmlns:a16="http://schemas.microsoft.com/office/drawing/2014/main" id="{8C0B9A7F-79CD-4482-9BE0-F79BB3318D0C}"/>
              </a:ext>
            </a:extLst>
          </p:cNvPr>
          <p:cNvSpPr txBox="1"/>
          <p:nvPr/>
        </p:nvSpPr>
        <p:spPr>
          <a:xfrm>
            <a:off x="7490931" y="1131271"/>
            <a:ext cx="4482841" cy="3189335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  <a:sp3d extrusionH="88900" prstMaterial="metal">
            <a:contourClr>
              <a:srgbClr val="8FEFFF"/>
            </a:contourClr>
          </a:sp3d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11500" i="0" dirty="0">
                <a:gradFill flip="none" rotWithShape="1">
                  <a:gsLst>
                    <a:gs pos="0">
                      <a:srgbClr val="50E6FF"/>
                    </a:gs>
                    <a:gs pos="100000">
                      <a:srgbClr val="AFF4FF"/>
                    </a:gs>
                  </a:gsLst>
                  <a:lin ang="16200000" scaled="1"/>
                  <a:tileRect/>
                </a:gradFill>
                <a:effectLst/>
                <a:latin typeface="Bebas Neue" panose="020B0606020202050201" pitchFamily="34" charset="0"/>
                <a:cs typeface="Segoe UI Semibold" panose="020B0702040204020203" pitchFamily="34" charset="0"/>
              </a:rPr>
              <a:t>DENSITY</a:t>
            </a:r>
          </a:p>
        </p:txBody>
      </p:sp>
      <p:grpSp>
        <p:nvGrpSpPr>
          <p:cNvPr id="7189" name="Group 7188">
            <a:extLst>
              <a:ext uri="{FF2B5EF4-FFF2-40B4-BE49-F238E27FC236}">
                <a16:creationId xmlns:a16="http://schemas.microsoft.com/office/drawing/2014/main" id="{06C5F7E5-5710-412D-9DE9-A122FDAB0415}"/>
              </a:ext>
            </a:extLst>
          </p:cNvPr>
          <p:cNvGrpSpPr/>
          <p:nvPr/>
        </p:nvGrpSpPr>
        <p:grpSpPr>
          <a:xfrm>
            <a:off x="1048556" y="1163418"/>
            <a:ext cx="6977443" cy="3189335"/>
            <a:chOff x="1958547" y="3555699"/>
            <a:chExt cx="6977443" cy="3189335"/>
          </a:xfrm>
        </p:grpSpPr>
        <p:sp>
          <p:nvSpPr>
            <p:cNvPr id="7174" name="TextBox 7173">
              <a:extLst>
                <a:ext uri="{FF2B5EF4-FFF2-40B4-BE49-F238E27FC236}">
                  <a16:creationId xmlns:a16="http://schemas.microsoft.com/office/drawing/2014/main" id="{1C143189-A3BB-4454-8F37-F2D53F104923}"/>
                </a:ext>
              </a:extLst>
            </p:cNvPr>
            <p:cNvSpPr txBox="1"/>
            <p:nvPr/>
          </p:nvSpPr>
          <p:spPr>
            <a:xfrm>
              <a:off x="1958547" y="3555699"/>
              <a:ext cx="6977443" cy="3189335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flat" dir="t"/>
            </a:scene3d>
            <a:sp3d extrusionH="88900" prstMaterial="metal">
              <a:contourClr>
                <a:srgbClr val="8FEFFF"/>
              </a:contourClr>
            </a:sp3d>
          </p:spPr>
          <p:txBody>
            <a:bodyPr wrap="square" anchor="t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sz="11500" i="0" dirty="0">
                  <a:gradFill flip="none" rotWithShape="1">
                    <a:gsLst>
                      <a:gs pos="0">
                        <a:srgbClr val="50E6FF"/>
                      </a:gs>
                      <a:gs pos="100000">
                        <a:srgbClr val="AFF4FF"/>
                      </a:gs>
                    </a:gsLst>
                    <a:lin ang="16200000" scaled="1"/>
                    <a:tileRect/>
                  </a:gradFill>
                  <a:effectLst/>
                  <a:latin typeface="Bebas Neue" panose="020B0606020202050201" pitchFamily="34" charset="0"/>
                  <a:cs typeface="Segoe UI Semibold" panose="020B0702040204020203" pitchFamily="34" charset="0"/>
                </a:rPr>
                <a:t>PACKING</a:t>
              </a:r>
            </a:p>
          </p:txBody>
        </p: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937C8F2B-0217-420D-B5BF-2A038A35E42E}"/>
                </a:ext>
              </a:extLst>
            </p:cNvPr>
            <p:cNvSpPr txBox="1"/>
            <p:nvPr/>
          </p:nvSpPr>
          <p:spPr>
            <a:xfrm>
              <a:off x="5565422" y="4604949"/>
              <a:ext cx="2706456" cy="4308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19050"/>
          </p:spPr>
          <p:txBody>
            <a:bodyPr wrap="square">
              <a:spAutoFit/>
            </a:bodyPr>
            <a:lstStyle/>
            <a:p>
              <a:pPr algn="ctr"/>
              <a:r>
                <a:rPr lang="en-US" sz="2200" i="0" dirty="0">
                  <a:gradFill flip="none" rotWithShape="1">
                    <a:gsLst>
                      <a:gs pos="0">
                        <a:srgbClr val="FEB018"/>
                      </a:gs>
                      <a:gs pos="100000">
                        <a:srgbClr val="FFD85D"/>
                      </a:gs>
                    </a:gsLst>
                    <a:lin ang="0" scaled="1"/>
                    <a:tileRect/>
                  </a:gra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FUNCTIONS</a:t>
              </a:r>
              <a:endParaRPr lang="en-CA" sz="2200" dirty="0">
                <a:gradFill flip="none" rotWithShape="1">
                  <a:gsLst>
                    <a:gs pos="0">
                      <a:srgbClr val="FEB018"/>
                    </a:gs>
                    <a:gs pos="100000">
                      <a:srgbClr val="FFD85D"/>
                    </a:gs>
                  </a:gsLst>
                  <a:lin ang="0" scaled="1"/>
                  <a:tileRect/>
                </a:gradFill>
              </a:endParaRPr>
            </a:p>
          </p:txBody>
        </p:sp>
      </p:grpSp>
      <p:pic>
        <p:nvPicPr>
          <p:cNvPr id="7192" name="Graphic 7191">
            <a:extLst>
              <a:ext uri="{FF2B5EF4-FFF2-40B4-BE49-F238E27FC236}">
                <a16:creationId xmlns:a16="http://schemas.microsoft.com/office/drawing/2014/main" id="{150446EA-2E26-4934-989F-716C607FD0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38959" y="2697432"/>
            <a:ext cx="1250816" cy="12508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187" name="Group 7186">
            <a:extLst>
              <a:ext uri="{FF2B5EF4-FFF2-40B4-BE49-F238E27FC236}">
                <a16:creationId xmlns:a16="http://schemas.microsoft.com/office/drawing/2014/main" id="{38257DE7-14B2-48EB-9125-B86356E0F903}"/>
              </a:ext>
            </a:extLst>
          </p:cNvPr>
          <p:cNvGrpSpPr/>
          <p:nvPr/>
        </p:nvGrpSpPr>
        <p:grpSpPr>
          <a:xfrm>
            <a:off x="2696088" y="1964102"/>
            <a:ext cx="1936259" cy="688516"/>
            <a:chOff x="5180387" y="692607"/>
            <a:chExt cx="1936259" cy="688516"/>
          </a:xfrm>
        </p:grpSpPr>
        <p:sp>
          <p:nvSpPr>
            <p:cNvPr id="7173" name="TextBox 7172">
              <a:extLst>
                <a:ext uri="{FF2B5EF4-FFF2-40B4-BE49-F238E27FC236}">
                  <a16:creationId xmlns:a16="http://schemas.microsoft.com/office/drawing/2014/main" id="{36C6FBA8-A4D6-43D0-A78D-B32CC92C77BC}"/>
                </a:ext>
              </a:extLst>
            </p:cNvPr>
            <p:cNvSpPr txBox="1"/>
            <p:nvPr/>
          </p:nvSpPr>
          <p:spPr>
            <a:xfrm>
              <a:off x="5180387" y="692607"/>
              <a:ext cx="1936259" cy="66845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anchor="ctr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sz="2200" i="0" dirty="0">
                  <a:gradFill flip="none" rotWithShape="1">
                    <a:gsLst>
                      <a:gs pos="0">
                        <a:srgbClr val="8FEFFF"/>
                      </a:gs>
                      <a:gs pos="100000">
                        <a:srgbClr val="AFF4FF"/>
                      </a:gs>
                    </a:gsLst>
                    <a:lin ang="2700000" scaled="1"/>
                    <a:tileRect/>
                  </a:gra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MAXIMIZING</a:t>
              </a:r>
            </a:p>
          </p:txBody>
        </p:sp>
        <p:sp>
          <p:nvSpPr>
            <p:cNvPr id="7183" name="Rectangle 7182">
              <a:extLst>
                <a:ext uri="{FF2B5EF4-FFF2-40B4-BE49-F238E27FC236}">
                  <a16:creationId xmlns:a16="http://schemas.microsoft.com/office/drawing/2014/main" id="{A008CD69-7E45-439E-93C7-294ADAADBE1E}"/>
                </a:ext>
              </a:extLst>
            </p:cNvPr>
            <p:cNvSpPr/>
            <p:nvPr/>
          </p:nvSpPr>
          <p:spPr>
            <a:xfrm>
              <a:off x="5180387" y="914563"/>
              <a:ext cx="1926589" cy="450466"/>
            </a:xfrm>
            <a:prstGeom prst="rect">
              <a:avLst/>
            </a:prstGeom>
            <a:noFill/>
            <a:ln w="25400">
              <a:solidFill>
                <a:srgbClr val="8FEF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7182" name="Straight Arrow Connector 7181">
              <a:extLst>
                <a:ext uri="{FF2B5EF4-FFF2-40B4-BE49-F238E27FC236}">
                  <a16:creationId xmlns:a16="http://schemas.microsoft.com/office/drawing/2014/main" id="{BB422DF5-FFA5-486C-BA02-EACDE52AA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87924" y="895512"/>
              <a:ext cx="9670" cy="485611"/>
            </a:xfrm>
            <a:prstGeom prst="straightConnector1">
              <a:avLst/>
            </a:prstGeom>
            <a:ln w="88900">
              <a:solidFill>
                <a:srgbClr val="8FEFFF"/>
              </a:solidFill>
              <a:tailEnd type="triangle" w="med" len="sm"/>
            </a:ln>
            <a:effectLst>
              <a:outerShdw blurRad="50800" dist="38100" dir="2700000" algn="tl" rotWithShape="0">
                <a:prstClr val="black">
                  <a:alpha val="24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AE2661B5-290F-4E64-996F-74D2465290AA}"/>
              </a:ext>
            </a:extLst>
          </p:cNvPr>
          <p:cNvGrpSpPr/>
          <p:nvPr/>
        </p:nvGrpSpPr>
        <p:grpSpPr>
          <a:xfrm>
            <a:off x="396803" y="1858830"/>
            <a:ext cx="3411660" cy="2400907"/>
            <a:chOff x="5090984" y="1627397"/>
            <a:chExt cx="3411660" cy="2400907"/>
          </a:xfrm>
        </p:grpSpPr>
        <p:sp>
          <p:nvSpPr>
            <p:cNvPr id="1035" name="Rectangle: Rounded Corners 1034">
              <a:extLst>
                <a:ext uri="{FF2B5EF4-FFF2-40B4-BE49-F238E27FC236}">
                  <a16:creationId xmlns:a16="http://schemas.microsoft.com/office/drawing/2014/main" id="{B3E191D6-5FBA-47A2-A74E-08D524FFBFF3}"/>
                </a:ext>
              </a:extLst>
            </p:cNvPr>
            <p:cNvSpPr/>
            <p:nvPr/>
          </p:nvSpPr>
          <p:spPr>
            <a:xfrm>
              <a:off x="5090984" y="1627397"/>
              <a:ext cx="2042984" cy="2400907"/>
            </a:xfrm>
            <a:prstGeom prst="roundRect">
              <a:avLst>
                <a:gd name="adj" fmla="val 8299"/>
              </a:avLst>
            </a:prstGeom>
            <a:solidFill>
              <a:schemeClr val="tx1">
                <a:alpha val="28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1030" name="Group 1029">
              <a:extLst>
                <a:ext uri="{FF2B5EF4-FFF2-40B4-BE49-F238E27FC236}">
                  <a16:creationId xmlns:a16="http://schemas.microsoft.com/office/drawing/2014/main" id="{123F8FB8-C6F7-46EE-A309-E054CCF285C6}"/>
                </a:ext>
              </a:extLst>
            </p:cNvPr>
            <p:cNvGrpSpPr/>
            <p:nvPr/>
          </p:nvGrpSpPr>
          <p:grpSpPr>
            <a:xfrm>
              <a:off x="5382263" y="2254248"/>
              <a:ext cx="1440000" cy="1440000"/>
              <a:chOff x="5382263" y="2254248"/>
              <a:chExt cx="1440000" cy="1440000"/>
            </a:xfrm>
            <a:effectLst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7562F8B0-7515-444F-9D38-44FF5756D0B7}"/>
                  </a:ext>
                </a:extLst>
              </p:cNvPr>
              <p:cNvSpPr/>
              <p:nvPr/>
            </p:nvSpPr>
            <p:spPr bwMode="auto">
              <a:xfrm>
                <a:off x="5382263" y="2254248"/>
                <a:ext cx="1440000" cy="1440000"/>
              </a:xfrm>
              <a:prstGeom prst="roundRect">
                <a:avLst>
                  <a:gd name="adj" fmla="val 5308"/>
                </a:avLst>
              </a:prstGeom>
              <a:solidFill>
                <a:srgbClr val="005EAC"/>
              </a:solidFill>
              <a:ln w="12700">
                <a:solidFill>
                  <a:schemeClr val="bg1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CA" sz="2400" dirty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C33C0DFB-1544-4FB4-8720-7D02FD767064}"/>
                  </a:ext>
                </a:extLst>
              </p:cNvPr>
              <p:cNvGrpSpPr/>
              <p:nvPr/>
            </p:nvGrpSpPr>
            <p:grpSpPr>
              <a:xfrm>
                <a:off x="5438775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7E166E9F-181B-4748-A63D-78398BCAAF43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47" name="Rectangle: Rounded Corners 46">
                    <a:extLst>
                      <a:ext uri="{FF2B5EF4-FFF2-40B4-BE49-F238E27FC236}">
                        <a16:creationId xmlns:a16="http://schemas.microsoft.com/office/drawing/2014/main" id="{70156C73-EB34-4046-828E-391422A4952C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" name="Graphic 5">
                    <a:extLst>
                      <a:ext uri="{FF2B5EF4-FFF2-40B4-BE49-F238E27FC236}">
                        <a16:creationId xmlns:a16="http://schemas.microsoft.com/office/drawing/2014/main" id="{5355A4B6-CA61-4368-9355-5D640712837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5B1728C4-A362-4ECC-9F0E-2B98BBC76602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51" name="Rectangle: Rounded Corners 50">
                    <a:extLst>
                      <a:ext uri="{FF2B5EF4-FFF2-40B4-BE49-F238E27FC236}">
                        <a16:creationId xmlns:a16="http://schemas.microsoft.com/office/drawing/2014/main" id="{544EDED1-38C3-4F20-A1F4-9170EC1C2840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52" name="Graphic 51">
                    <a:extLst>
                      <a:ext uri="{FF2B5EF4-FFF2-40B4-BE49-F238E27FC236}">
                        <a16:creationId xmlns:a16="http://schemas.microsoft.com/office/drawing/2014/main" id="{99DA840A-2B77-44DC-897D-B3AAE1EF681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8B16762F-B201-4E2A-A586-B4C0A3F94C2F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57" name="Rectangle: Rounded Corners 56">
                    <a:extLst>
                      <a:ext uri="{FF2B5EF4-FFF2-40B4-BE49-F238E27FC236}">
                        <a16:creationId xmlns:a16="http://schemas.microsoft.com/office/drawing/2014/main" id="{A595FA81-392E-455D-A9B0-DF50B6CC506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58" name="Graphic 57">
                    <a:extLst>
                      <a:ext uri="{FF2B5EF4-FFF2-40B4-BE49-F238E27FC236}">
                        <a16:creationId xmlns:a16="http://schemas.microsoft.com/office/drawing/2014/main" id="{FC76C52B-99F6-4728-8C70-C4A71AC931B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6FC6D6D4-BDE9-4D50-917C-F42857403B3B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0" name="Rectangle: Rounded Corners 59">
                    <a:extLst>
                      <a:ext uri="{FF2B5EF4-FFF2-40B4-BE49-F238E27FC236}">
                        <a16:creationId xmlns:a16="http://schemas.microsoft.com/office/drawing/2014/main" id="{A464D9E1-48A0-4D86-B539-99A2B735DD1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1" name="Graphic 60">
                    <a:extLst>
                      <a:ext uri="{FF2B5EF4-FFF2-40B4-BE49-F238E27FC236}">
                        <a16:creationId xmlns:a16="http://schemas.microsoft.com/office/drawing/2014/main" id="{4763FAD5-633E-4A08-9980-990F78D965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C0ED03E1-BCAE-484E-A74B-598F69683C7A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3" name="Rectangle: Rounded Corners 62">
                    <a:extLst>
                      <a:ext uri="{FF2B5EF4-FFF2-40B4-BE49-F238E27FC236}">
                        <a16:creationId xmlns:a16="http://schemas.microsoft.com/office/drawing/2014/main" id="{4F1A34DC-E8E8-4A35-905C-6EBA6D1E3798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4" name="Graphic 63">
                    <a:extLst>
                      <a:ext uri="{FF2B5EF4-FFF2-40B4-BE49-F238E27FC236}">
                        <a16:creationId xmlns:a16="http://schemas.microsoft.com/office/drawing/2014/main" id="{8A412C3D-372C-410F-91E1-5797F61EEB7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CF6F1D15-BE24-4512-BD33-1A6775BE08D9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66" name="Rectangle: Rounded Corners 65">
                    <a:extLst>
                      <a:ext uri="{FF2B5EF4-FFF2-40B4-BE49-F238E27FC236}">
                        <a16:creationId xmlns:a16="http://schemas.microsoft.com/office/drawing/2014/main" id="{B5C4ADAA-B4F3-4984-B3C8-C95AD51CBBDD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67" name="Graphic 66">
                    <a:extLst>
                      <a:ext uri="{FF2B5EF4-FFF2-40B4-BE49-F238E27FC236}">
                        <a16:creationId xmlns:a16="http://schemas.microsoft.com/office/drawing/2014/main" id="{E14E9EC6-95C5-46B6-B70E-6DE83D84361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8898626C-E957-4CB5-BF9B-38176518D2B4}"/>
                  </a:ext>
                </a:extLst>
              </p:cNvPr>
              <p:cNvGrpSpPr/>
              <p:nvPr/>
            </p:nvGrpSpPr>
            <p:grpSpPr>
              <a:xfrm>
                <a:off x="5668522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A33366DD-1F37-4971-8265-9B7545376814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22" name="Rectangle: Rounded Corners 121">
                    <a:extLst>
                      <a:ext uri="{FF2B5EF4-FFF2-40B4-BE49-F238E27FC236}">
                        <a16:creationId xmlns:a16="http://schemas.microsoft.com/office/drawing/2014/main" id="{32307B27-2692-4AC0-A945-677C2751C26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23" name="Graphic 122">
                    <a:extLst>
                      <a:ext uri="{FF2B5EF4-FFF2-40B4-BE49-F238E27FC236}">
                        <a16:creationId xmlns:a16="http://schemas.microsoft.com/office/drawing/2014/main" id="{8ADC2469-8D5E-4893-9738-F9EC0FA391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69763812-A846-48EE-AD96-5E04D321E5BE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20" name="Rectangle: Rounded Corners 119">
                    <a:extLst>
                      <a:ext uri="{FF2B5EF4-FFF2-40B4-BE49-F238E27FC236}">
                        <a16:creationId xmlns:a16="http://schemas.microsoft.com/office/drawing/2014/main" id="{F890304D-91B4-45E1-9C8D-D21ECC3D34F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21" name="Graphic 120">
                    <a:extLst>
                      <a:ext uri="{FF2B5EF4-FFF2-40B4-BE49-F238E27FC236}">
                        <a16:creationId xmlns:a16="http://schemas.microsoft.com/office/drawing/2014/main" id="{BCF2440C-8D36-4C23-A611-30A2B0F3E1F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3A4D59AF-8199-47EF-872D-01261DB2061E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8" name="Rectangle: Rounded Corners 117">
                    <a:extLst>
                      <a:ext uri="{FF2B5EF4-FFF2-40B4-BE49-F238E27FC236}">
                        <a16:creationId xmlns:a16="http://schemas.microsoft.com/office/drawing/2014/main" id="{1844D881-94CF-4A75-917A-D87401B1856E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9" name="Graphic 118">
                    <a:extLst>
                      <a:ext uri="{FF2B5EF4-FFF2-40B4-BE49-F238E27FC236}">
                        <a16:creationId xmlns:a16="http://schemas.microsoft.com/office/drawing/2014/main" id="{BFA66EA7-5628-4E48-AAC6-C0B4712572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5E662F6E-30D3-4323-88A3-2B3E2E3E4E66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6" name="Rectangle: Rounded Corners 115">
                    <a:extLst>
                      <a:ext uri="{FF2B5EF4-FFF2-40B4-BE49-F238E27FC236}">
                        <a16:creationId xmlns:a16="http://schemas.microsoft.com/office/drawing/2014/main" id="{449CFAA7-B993-4E46-B294-26D6B85ABFB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7" name="Graphic 116">
                    <a:extLst>
                      <a:ext uri="{FF2B5EF4-FFF2-40B4-BE49-F238E27FC236}">
                        <a16:creationId xmlns:a16="http://schemas.microsoft.com/office/drawing/2014/main" id="{80858153-2E0D-4C68-9B1D-9BF970AB7B5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0" name="Group 109">
                  <a:extLst>
                    <a:ext uri="{FF2B5EF4-FFF2-40B4-BE49-F238E27FC236}">
                      <a16:creationId xmlns:a16="http://schemas.microsoft.com/office/drawing/2014/main" id="{AB45AA58-1C6C-4FFE-A4FD-D7D6B43BEF09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4" name="Rectangle: Rounded Corners 113">
                    <a:extLst>
                      <a:ext uri="{FF2B5EF4-FFF2-40B4-BE49-F238E27FC236}">
                        <a16:creationId xmlns:a16="http://schemas.microsoft.com/office/drawing/2014/main" id="{C2E5E197-A62F-4678-BCE9-A0379C41A9D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5" name="Graphic 114">
                    <a:extLst>
                      <a:ext uri="{FF2B5EF4-FFF2-40B4-BE49-F238E27FC236}">
                        <a16:creationId xmlns:a16="http://schemas.microsoft.com/office/drawing/2014/main" id="{1B41B666-3E15-4EA6-9CCD-64ABF6327A5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284FFC6D-6C2C-4BA2-BB25-C46E85949D0C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12" name="Rectangle: Rounded Corners 111">
                    <a:extLst>
                      <a:ext uri="{FF2B5EF4-FFF2-40B4-BE49-F238E27FC236}">
                        <a16:creationId xmlns:a16="http://schemas.microsoft.com/office/drawing/2014/main" id="{B0923E0B-8D3E-4440-BF9F-65F24002AE8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13" name="Graphic 112">
                    <a:extLst>
                      <a:ext uri="{FF2B5EF4-FFF2-40B4-BE49-F238E27FC236}">
                        <a16:creationId xmlns:a16="http://schemas.microsoft.com/office/drawing/2014/main" id="{840B230F-B0B0-4ED2-9DFA-236E366B03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B8D3318E-C68E-4C61-BE2B-D46C36002BCF}"/>
                  </a:ext>
                </a:extLst>
              </p:cNvPr>
              <p:cNvGrpSpPr/>
              <p:nvPr/>
            </p:nvGrpSpPr>
            <p:grpSpPr>
              <a:xfrm>
                <a:off x="5898269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936B30A4-7129-4BF9-B59D-BDABED278C0B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41" name="Rectangle: Rounded Corners 140">
                    <a:extLst>
                      <a:ext uri="{FF2B5EF4-FFF2-40B4-BE49-F238E27FC236}">
                        <a16:creationId xmlns:a16="http://schemas.microsoft.com/office/drawing/2014/main" id="{6683753F-95E7-4117-8BBB-8241CC729EC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42" name="Graphic 141">
                    <a:extLst>
                      <a:ext uri="{FF2B5EF4-FFF2-40B4-BE49-F238E27FC236}">
                        <a16:creationId xmlns:a16="http://schemas.microsoft.com/office/drawing/2014/main" id="{3103A52B-AB39-4F4C-B6A6-56CD04AB67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08D403A9-2CD7-455D-BC8A-D2F99701D8BC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9" name="Rectangle: Rounded Corners 138">
                    <a:extLst>
                      <a:ext uri="{FF2B5EF4-FFF2-40B4-BE49-F238E27FC236}">
                        <a16:creationId xmlns:a16="http://schemas.microsoft.com/office/drawing/2014/main" id="{FED78181-BC93-4F47-A1F7-A65351A2D2D4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40" name="Graphic 139">
                    <a:extLst>
                      <a:ext uri="{FF2B5EF4-FFF2-40B4-BE49-F238E27FC236}">
                        <a16:creationId xmlns:a16="http://schemas.microsoft.com/office/drawing/2014/main" id="{58EF00CF-9F5E-4D94-9328-6E97420722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756B479A-EE59-4CD7-A331-68D14870FCE3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7" name="Rectangle: Rounded Corners 136">
                    <a:extLst>
                      <a:ext uri="{FF2B5EF4-FFF2-40B4-BE49-F238E27FC236}">
                        <a16:creationId xmlns:a16="http://schemas.microsoft.com/office/drawing/2014/main" id="{BA5CC54D-17B8-4977-B6E1-4B4F2BB58F3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8" name="Graphic 137">
                    <a:extLst>
                      <a:ext uri="{FF2B5EF4-FFF2-40B4-BE49-F238E27FC236}">
                        <a16:creationId xmlns:a16="http://schemas.microsoft.com/office/drawing/2014/main" id="{CDCABD15-6574-4A43-B060-17B0CC5C33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C30EB286-BF69-4FD4-9BAF-027A9EC529EA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5" name="Rectangle: Rounded Corners 134">
                    <a:extLst>
                      <a:ext uri="{FF2B5EF4-FFF2-40B4-BE49-F238E27FC236}">
                        <a16:creationId xmlns:a16="http://schemas.microsoft.com/office/drawing/2014/main" id="{47C3DEEB-BD9A-4E08-AF32-CA6F232BF1D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6" name="Graphic 135">
                    <a:extLst>
                      <a:ext uri="{FF2B5EF4-FFF2-40B4-BE49-F238E27FC236}">
                        <a16:creationId xmlns:a16="http://schemas.microsoft.com/office/drawing/2014/main" id="{23231A1C-86BD-432F-B505-0EBCAAAA90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9C474F4B-B2F6-4AE8-BFAC-E6879764A51C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3" name="Rectangle: Rounded Corners 132">
                    <a:extLst>
                      <a:ext uri="{FF2B5EF4-FFF2-40B4-BE49-F238E27FC236}">
                        <a16:creationId xmlns:a16="http://schemas.microsoft.com/office/drawing/2014/main" id="{51B97A07-D20A-4371-BDE1-C75AC1A853D9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4" name="Graphic 133">
                    <a:extLst>
                      <a:ext uri="{FF2B5EF4-FFF2-40B4-BE49-F238E27FC236}">
                        <a16:creationId xmlns:a16="http://schemas.microsoft.com/office/drawing/2014/main" id="{4DC6980F-2D20-46F7-B932-FC5C28DD0A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0" name="Group 129">
                  <a:extLst>
                    <a:ext uri="{FF2B5EF4-FFF2-40B4-BE49-F238E27FC236}">
                      <a16:creationId xmlns:a16="http://schemas.microsoft.com/office/drawing/2014/main" id="{227021B0-CC4C-4814-9F73-ED7B32EEFF56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31" name="Rectangle: Rounded Corners 130">
                    <a:extLst>
                      <a:ext uri="{FF2B5EF4-FFF2-40B4-BE49-F238E27FC236}">
                        <a16:creationId xmlns:a16="http://schemas.microsoft.com/office/drawing/2014/main" id="{4B88BF42-1EDB-4043-B79C-14697B6373E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32" name="Graphic 131">
                    <a:extLst>
                      <a:ext uri="{FF2B5EF4-FFF2-40B4-BE49-F238E27FC236}">
                        <a16:creationId xmlns:a16="http://schemas.microsoft.com/office/drawing/2014/main" id="{12752F2D-02AB-4E73-ACD3-A166B4E9816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BB3BE870-0A17-40B0-9084-572A60DD713D}"/>
                  </a:ext>
                </a:extLst>
              </p:cNvPr>
              <p:cNvGrpSpPr/>
              <p:nvPr/>
            </p:nvGrpSpPr>
            <p:grpSpPr>
              <a:xfrm>
                <a:off x="6128016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44" name="Group 143">
                  <a:extLst>
                    <a:ext uri="{FF2B5EF4-FFF2-40B4-BE49-F238E27FC236}">
                      <a16:creationId xmlns:a16="http://schemas.microsoft.com/office/drawing/2014/main" id="{C9662C55-681D-4855-8264-D246B7A2696C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60" name="Rectangle: Rounded Corners 159">
                    <a:extLst>
                      <a:ext uri="{FF2B5EF4-FFF2-40B4-BE49-F238E27FC236}">
                        <a16:creationId xmlns:a16="http://schemas.microsoft.com/office/drawing/2014/main" id="{6036E51D-3F49-42C6-A177-2DBE26F10E5C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61" name="Graphic 160">
                    <a:extLst>
                      <a:ext uri="{FF2B5EF4-FFF2-40B4-BE49-F238E27FC236}">
                        <a16:creationId xmlns:a16="http://schemas.microsoft.com/office/drawing/2014/main" id="{0633D72D-6F85-483E-99F7-7A1E9BF9C7D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5A41EC72-8397-4BA6-A3D3-39C6E6FD00F8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8" name="Rectangle: Rounded Corners 157">
                    <a:extLst>
                      <a:ext uri="{FF2B5EF4-FFF2-40B4-BE49-F238E27FC236}">
                        <a16:creationId xmlns:a16="http://schemas.microsoft.com/office/drawing/2014/main" id="{74FACAB5-FC1F-4569-8FAB-BB800B98118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9" name="Graphic 158">
                    <a:extLst>
                      <a:ext uri="{FF2B5EF4-FFF2-40B4-BE49-F238E27FC236}">
                        <a16:creationId xmlns:a16="http://schemas.microsoft.com/office/drawing/2014/main" id="{81F8D0BF-8139-495B-B792-99BA3CEA20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6" name="Group 145">
                  <a:extLst>
                    <a:ext uri="{FF2B5EF4-FFF2-40B4-BE49-F238E27FC236}">
                      <a16:creationId xmlns:a16="http://schemas.microsoft.com/office/drawing/2014/main" id="{9588ED7B-97A8-4AA9-BCCA-434A68BD3524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6" name="Rectangle: Rounded Corners 155">
                    <a:extLst>
                      <a:ext uri="{FF2B5EF4-FFF2-40B4-BE49-F238E27FC236}">
                        <a16:creationId xmlns:a16="http://schemas.microsoft.com/office/drawing/2014/main" id="{72053FA3-4BF2-4A5F-BF85-C26791F9B46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7" name="Graphic 156">
                    <a:extLst>
                      <a:ext uri="{FF2B5EF4-FFF2-40B4-BE49-F238E27FC236}">
                        <a16:creationId xmlns:a16="http://schemas.microsoft.com/office/drawing/2014/main" id="{66FBAC89-C8D8-40E9-908B-68A2B9AC9C4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961D2C0D-A982-4FFB-A939-8554DACE7DD0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4" name="Rectangle: Rounded Corners 153">
                    <a:extLst>
                      <a:ext uri="{FF2B5EF4-FFF2-40B4-BE49-F238E27FC236}">
                        <a16:creationId xmlns:a16="http://schemas.microsoft.com/office/drawing/2014/main" id="{E800EE65-1B98-4A3D-8AB9-3BCB984DCEA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5" name="Graphic 154">
                    <a:extLst>
                      <a:ext uri="{FF2B5EF4-FFF2-40B4-BE49-F238E27FC236}">
                        <a16:creationId xmlns:a16="http://schemas.microsoft.com/office/drawing/2014/main" id="{06F0DFDF-51C2-4468-840E-7EE70C3F4B9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568E02BC-9108-4774-96B0-91A2E25280D4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2" name="Rectangle: Rounded Corners 151">
                    <a:extLst>
                      <a:ext uri="{FF2B5EF4-FFF2-40B4-BE49-F238E27FC236}">
                        <a16:creationId xmlns:a16="http://schemas.microsoft.com/office/drawing/2014/main" id="{21FADF1D-8840-4ED8-8733-07E7B386349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3" name="Graphic 152">
                    <a:extLst>
                      <a:ext uri="{FF2B5EF4-FFF2-40B4-BE49-F238E27FC236}">
                        <a16:creationId xmlns:a16="http://schemas.microsoft.com/office/drawing/2014/main" id="{CF0B1356-C121-46D5-A19C-609ED90EA2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911BE5FD-E637-45EF-888C-D2E0A87BAE50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50" name="Rectangle: Rounded Corners 149">
                    <a:extLst>
                      <a:ext uri="{FF2B5EF4-FFF2-40B4-BE49-F238E27FC236}">
                        <a16:creationId xmlns:a16="http://schemas.microsoft.com/office/drawing/2014/main" id="{54EEA24E-AD9E-498B-8A60-E7E4C0B3551A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51" name="Graphic 150">
                    <a:extLst>
                      <a:ext uri="{FF2B5EF4-FFF2-40B4-BE49-F238E27FC236}">
                        <a16:creationId xmlns:a16="http://schemas.microsoft.com/office/drawing/2014/main" id="{27011B3B-ED24-41D3-A92A-A45D661490D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39B0B4ED-A053-4325-80F9-C0D1C0968B8F}"/>
                  </a:ext>
                </a:extLst>
              </p:cNvPr>
              <p:cNvGrpSpPr/>
              <p:nvPr/>
            </p:nvGrpSpPr>
            <p:grpSpPr>
              <a:xfrm>
                <a:off x="6357763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7B44E60D-5C0E-48C0-B03E-E5D15CD524DF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9" name="Rectangle: Rounded Corners 178">
                    <a:extLst>
                      <a:ext uri="{FF2B5EF4-FFF2-40B4-BE49-F238E27FC236}">
                        <a16:creationId xmlns:a16="http://schemas.microsoft.com/office/drawing/2014/main" id="{7E0B0818-D431-43F0-A93D-61320FE8B7DF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80" name="Graphic 179">
                    <a:extLst>
                      <a:ext uri="{FF2B5EF4-FFF2-40B4-BE49-F238E27FC236}">
                        <a16:creationId xmlns:a16="http://schemas.microsoft.com/office/drawing/2014/main" id="{4376F4C7-D9C6-49A5-A5EF-0F600A60BC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EECB6C70-66AE-46FA-90B3-C5E61EA52EB6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7" name="Rectangle: Rounded Corners 176">
                    <a:extLst>
                      <a:ext uri="{FF2B5EF4-FFF2-40B4-BE49-F238E27FC236}">
                        <a16:creationId xmlns:a16="http://schemas.microsoft.com/office/drawing/2014/main" id="{8BFAAE82-F610-4527-8531-8730430C271E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8" name="Graphic 177">
                    <a:extLst>
                      <a:ext uri="{FF2B5EF4-FFF2-40B4-BE49-F238E27FC236}">
                        <a16:creationId xmlns:a16="http://schemas.microsoft.com/office/drawing/2014/main" id="{997E3586-1FCE-47C4-9C4B-FA9150D1801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DCC19EFB-D816-4A2F-9BAD-83779C96C354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5" name="Rectangle: Rounded Corners 174">
                    <a:extLst>
                      <a:ext uri="{FF2B5EF4-FFF2-40B4-BE49-F238E27FC236}">
                        <a16:creationId xmlns:a16="http://schemas.microsoft.com/office/drawing/2014/main" id="{74D02DE4-9A6B-4CBD-9A28-C0B31869D46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6" name="Graphic 175">
                    <a:extLst>
                      <a:ext uri="{FF2B5EF4-FFF2-40B4-BE49-F238E27FC236}">
                        <a16:creationId xmlns:a16="http://schemas.microsoft.com/office/drawing/2014/main" id="{5D32A1BE-4F56-44BE-8152-012EE40BC8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6" name="Group 165">
                  <a:extLst>
                    <a:ext uri="{FF2B5EF4-FFF2-40B4-BE49-F238E27FC236}">
                      <a16:creationId xmlns:a16="http://schemas.microsoft.com/office/drawing/2014/main" id="{59725920-DDA6-4543-A70D-93A064D3BDBA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3" name="Rectangle: Rounded Corners 172">
                    <a:extLst>
                      <a:ext uri="{FF2B5EF4-FFF2-40B4-BE49-F238E27FC236}">
                        <a16:creationId xmlns:a16="http://schemas.microsoft.com/office/drawing/2014/main" id="{2D037F25-7C62-4522-8B19-7F2A187CAB35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4" name="Graphic 173">
                    <a:extLst>
                      <a:ext uri="{FF2B5EF4-FFF2-40B4-BE49-F238E27FC236}">
                        <a16:creationId xmlns:a16="http://schemas.microsoft.com/office/drawing/2014/main" id="{35142F44-0977-436C-B036-DB1B59BB5F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07B5FACA-B4C6-4D44-93B9-935AE8967706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71" name="Rectangle: Rounded Corners 170">
                    <a:extLst>
                      <a:ext uri="{FF2B5EF4-FFF2-40B4-BE49-F238E27FC236}">
                        <a16:creationId xmlns:a16="http://schemas.microsoft.com/office/drawing/2014/main" id="{05B0933F-8CA5-4164-8881-742C72BB9642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2" name="Graphic 171">
                    <a:extLst>
                      <a:ext uri="{FF2B5EF4-FFF2-40B4-BE49-F238E27FC236}">
                        <a16:creationId xmlns:a16="http://schemas.microsoft.com/office/drawing/2014/main" id="{4FD5F733-E534-48D3-A6EF-6F5EA19C6D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up 167">
                  <a:extLst>
                    <a:ext uri="{FF2B5EF4-FFF2-40B4-BE49-F238E27FC236}">
                      <a16:creationId xmlns:a16="http://schemas.microsoft.com/office/drawing/2014/main" id="{26FB9EE8-A123-4341-9A18-B6FBD7CD252B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69" name="Rectangle: Rounded Corners 168">
                    <a:extLst>
                      <a:ext uri="{FF2B5EF4-FFF2-40B4-BE49-F238E27FC236}">
                        <a16:creationId xmlns:a16="http://schemas.microsoft.com/office/drawing/2014/main" id="{B4900406-FCE8-47C2-8D89-C7368469DE0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70" name="Graphic 169">
                    <a:extLst>
                      <a:ext uri="{FF2B5EF4-FFF2-40B4-BE49-F238E27FC236}">
                        <a16:creationId xmlns:a16="http://schemas.microsoft.com/office/drawing/2014/main" id="{3ACFA7DF-27A0-46BA-B8BD-F4E03B73F5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3CBD1EAA-0E49-4E7F-A478-1EB7FE78C360}"/>
                  </a:ext>
                </a:extLst>
              </p:cNvPr>
              <p:cNvGrpSpPr/>
              <p:nvPr/>
            </p:nvGrpSpPr>
            <p:grpSpPr>
              <a:xfrm>
                <a:off x="6587512" y="2314575"/>
                <a:ext cx="187847" cy="1324838"/>
                <a:chOff x="5438775" y="2314575"/>
                <a:chExt cx="187847" cy="1324838"/>
              </a:xfrm>
            </p:grpSpPr>
            <p:grpSp>
              <p:nvGrpSpPr>
                <p:cNvPr id="182" name="Group 181">
                  <a:extLst>
                    <a:ext uri="{FF2B5EF4-FFF2-40B4-BE49-F238E27FC236}">
                      <a16:creationId xmlns:a16="http://schemas.microsoft.com/office/drawing/2014/main" id="{FDDE9728-7180-4C31-A807-567968C00F90}"/>
                    </a:ext>
                  </a:extLst>
                </p:cNvPr>
                <p:cNvGrpSpPr/>
                <p:nvPr/>
              </p:nvGrpSpPr>
              <p:grpSpPr>
                <a:xfrm>
                  <a:off x="5438775" y="2314575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8" name="Rectangle: Rounded Corners 197">
                    <a:extLst>
                      <a:ext uri="{FF2B5EF4-FFF2-40B4-BE49-F238E27FC236}">
                        <a16:creationId xmlns:a16="http://schemas.microsoft.com/office/drawing/2014/main" id="{29A83875-8339-4E97-B0A1-8059C7534E0B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9" name="Graphic 198">
                    <a:extLst>
                      <a:ext uri="{FF2B5EF4-FFF2-40B4-BE49-F238E27FC236}">
                        <a16:creationId xmlns:a16="http://schemas.microsoft.com/office/drawing/2014/main" id="{FD1764C2-7895-42CB-8E04-0A3F6A56FB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3" name="Group 182">
                  <a:extLst>
                    <a:ext uri="{FF2B5EF4-FFF2-40B4-BE49-F238E27FC236}">
                      <a16:creationId xmlns:a16="http://schemas.microsoft.com/office/drawing/2014/main" id="{CB1E6211-8E1D-4062-88EE-ACAA8371C2D3}"/>
                    </a:ext>
                  </a:extLst>
                </p:cNvPr>
                <p:cNvGrpSpPr/>
                <p:nvPr/>
              </p:nvGrpSpPr>
              <p:grpSpPr>
                <a:xfrm>
                  <a:off x="5438775" y="2541973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6" name="Rectangle: Rounded Corners 195">
                    <a:extLst>
                      <a:ext uri="{FF2B5EF4-FFF2-40B4-BE49-F238E27FC236}">
                        <a16:creationId xmlns:a16="http://schemas.microsoft.com/office/drawing/2014/main" id="{9A93A66D-E265-4145-8F13-CD150ECDCB85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7" name="Graphic 196">
                    <a:extLst>
                      <a:ext uri="{FF2B5EF4-FFF2-40B4-BE49-F238E27FC236}">
                        <a16:creationId xmlns:a16="http://schemas.microsoft.com/office/drawing/2014/main" id="{E1238CD6-21DF-49D4-9450-BBA7465E675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4" name="Group 183">
                  <a:extLst>
                    <a:ext uri="{FF2B5EF4-FFF2-40B4-BE49-F238E27FC236}">
                      <a16:creationId xmlns:a16="http://schemas.microsoft.com/office/drawing/2014/main" id="{EB66168D-DAE5-4A18-9AC2-1AC00891D8FC}"/>
                    </a:ext>
                  </a:extLst>
                </p:cNvPr>
                <p:cNvGrpSpPr/>
                <p:nvPr/>
              </p:nvGrpSpPr>
              <p:grpSpPr>
                <a:xfrm>
                  <a:off x="5438775" y="2769371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4" name="Rectangle: Rounded Corners 193">
                    <a:extLst>
                      <a:ext uri="{FF2B5EF4-FFF2-40B4-BE49-F238E27FC236}">
                        <a16:creationId xmlns:a16="http://schemas.microsoft.com/office/drawing/2014/main" id="{36A49012-468D-4EF3-A82C-28F08278B667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5" name="Graphic 194">
                    <a:extLst>
                      <a:ext uri="{FF2B5EF4-FFF2-40B4-BE49-F238E27FC236}">
                        <a16:creationId xmlns:a16="http://schemas.microsoft.com/office/drawing/2014/main" id="{8785D4B8-31CE-4AFD-B83D-4E3B8B8D2C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B13374B6-955B-45DE-817F-606BC555FFC7}"/>
                    </a:ext>
                  </a:extLst>
                </p:cNvPr>
                <p:cNvGrpSpPr/>
                <p:nvPr/>
              </p:nvGrpSpPr>
              <p:grpSpPr>
                <a:xfrm>
                  <a:off x="5438775" y="2996769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2" name="Rectangle: Rounded Corners 191">
                    <a:extLst>
                      <a:ext uri="{FF2B5EF4-FFF2-40B4-BE49-F238E27FC236}">
                        <a16:creationId xmlns:a16="http://schemas.microsoft.com/office/drawing/2014/main" id="{55ABA3D3-FE16-464A-9E73-BAB6412BE1C6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3" name="Graphic 192">
                    <a:extLst>
                      <a:ext uri="{FF2B5EF4-FFF2-40B4-BE49-F238E27FC236}">
                        <a16:creationId xmlns:a16="http://schemas.microsoft.com/office/drawing/2014/main" id="{DCF915B8-2D9E-4352-ABC6-236BF9A4EC2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6" name="Group 185">
                  <a:extLst>
                    <a:ext uri="{FF2B5EF4-FFF2-40B4-BE49-F238E27FC236}">
                      <a16:creationId xmlns:a16="http://schemas.microsoft.com/office/drawing/2014/main" id="{47AE1EBB-D4AA-4373-86F3-ADB68859A42C}"/>
                    </a:ext>
                  </a:extLst>
                </p:cNvPr>
                <p:cNvGrpSpPr/>
                <p:nvPr/>
              </p:nvGrpSpPr>
              <p:grpSpPr>
                <a:xfrm>
                  <a:off x="5438775" y="3224167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90" name="Rectangle: Rounded Corners 189">
                    <a:extLst>
                      <a:ext uri="{FF2B5EF4-FFF2-40B4-BE49-F238E27FC236}">
                        <a16:creationId xmlns:a16="http://schemas.microsoft.com/office/drawing/2014/main" id="{04653089-3D10-42C4-A762-0E16C137A291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91" name="Graphic 190">
                    <a:extLst>
                      <a:ext uri="{FF2B5EF4-FFF2-40B4-BE49-F238E27FC236}">
                        <a16:creationId xmlns:a16="http://schemas.microsoft.com/office/drawing/2014/main" id="{58900EEE-4F14-4E82-B941-1A863D18BC6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7" name="Group 186">
                  <a:extLst>
                    <a:ext uri="{FF2B5EF4-FFF2-40B4-BE49-F238E27FC236}">
                      <a16:creationId xmlns:a16="http://schemas.microsoft.com/office/drawing/2014/main" id="{AB39F30F-EE74-40B0-B9C6-3CD545A5E04B}"/>
                    </a:ext>
                  </a:extLst>
                </p:cNvPr>
                <p:cNvGrpSpPr/>
                <p:nvPr/>
              </p:nvGrpSpPr>
              <p:grpSpPr>
                <a:xfrm>
                  <a:off x="5438775" y="3451566"/>
                  <a:ext cx="187847" cy="187847"/>
                  <a:chOff x="4537075" y="3248025"/>
                  <a:chExt cx="187847" cy="187847"/>
                </a:xfrm>
              </p:grpSpPr>
              <p:sp>
                <p:nvSpPr>
                  <p:cNvPr id="188" name="Rectangle: Rounded Corners 187">
                    <a:extLst>
                      <a:ext uri="{FF2B5EF4-FFF2-40B4-BE49-F238E27FC236}">
                        <a16:creationId xmlns:a16="http://schemas.microsoft.com/office/drawing/2014/main" id="{7E149AAD-461D-4490-820E-920B7B4FF0F0}"/>
                      </a:ext>
                    </a:extLst>
                  </p:cNvPr>
                  <p:cNvSpPr/>
                  <p:nvPr/>
                </p:nvSpPr>
                <p:spPr>
                  <a:xfrm>
                    <a:off x="4537075" y="3248025"/>
                    <a:ext cx="187847" cy="187847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rgbClr val="50E6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89" name="Graphic 188">
                    <a:extLst>
                      <a:ext uri="{FF2B5EF4-FFF2-40B4-BE49-F238E27FC236}">
                        <a16:creationId xmlns:a16="http://schemas.microsoft.com/office/drawing/2014/main" id="{AB0E65A6-8B34-4EF4-8E99-2EE1F0C983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557576" y="3268526"/>
                    <a:ext cx="146844" cy="146844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23CC74B5-85BC-4875-B0A0-54DC07FCB44A}"/>
                </a:ext>
              </a:extLst>
            </p:cNvPr>
            <p:cNvGrpSpPr/>
            <p:nvPr/>
          </p:nvGrpSpPr>
          <p:grpSpPr>
            <a:xfrm>
              <a:off x="5458917" y="1817549"/>
              <a:ext cx="392238" cy="381864"/>
              <a:chOff x="6404725" y="1164012"/>
              <a:chExt cx="855296" cy="832674"/>
            </a:xfrm>
            <a:effectLst/>
          </p:grpSpPr>
          <p:grpSp>
            <p:nvGrpSpPr>
              <p:cNvPr id="1027" name="Group 1026">
                <a:extLst>
                  <a:ext uri="{FF2B5EF4-FFF2-40B4-BE49-F238E27FC236}">
                    <a16:creationId xmlns:a16="http://schemas.microsoft.com/office/drawing/2014/main" id="{3F661667-12D2-4302-B891-A536565C3C8F}"/>
                  </a:ext>
                </a:extLst>
              </p:cNvPr>
              <p:cNvGrpSpPr/>
              <p:nvPr/>
            </p:nvGrpSpPr>
            <p:grpSpPr>
              <a:xfrm>
                <a:off x="6404725" y="1164012"/>
                <a:ext cx="832674" cy="832674"/>
                <a:chOff x="6404725" y="1164012"/>
                <a:chExt cx="545435" cy="545435"/>
              </a:xfrm>
            </p:grpSpPr>
            <p:sp>
              <p:nvSpPr>
                <p:cNvPr id="1025" name="Oval 1024">
                  <a:extLst>
                    <a:ext uri="{FF2B5EF4-FFF2-40B4-BE49-F238E27FC236}">
                      <a16:creationId xmlns:a16="http://schemas.microsoft.com/office/drawing/2014/main" id="{5CDE677C-FD2F-40AF-A6F7-DFE3948A943B}"/>
                    </a:ext>
                  </a:extLst>
                </p:cNvPr>
                <p:cNvSpPr/>
                <p:nvPr/>
              </p:nvSpPr>
              <p:spPr bwMode="auto">
                <a:xfrm>
                  <a:off x="6404725" y="1164012"/>
                  <a:ext cx="545435" cy="545435"/>
                </a:xfrm>
                <a:prstGeom prst="ellipse">
                  <a:avLst/>
                </a:prstGeom>
                <a:solidFill>
                  <a:srgbClr val="005EAC"/>
                </a:solidFill>
                <a:ln w="12700" cap="flat" cmpd="sng" algn="ctr">
                  <a:noFill/>
                  <a:prstDash val="dash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24" name="Oval 1023">
                  <a:extLst>
                    <a:ext uri="{FF2B5EF4-FFF2-40B4-BE49-F238E27FC236}">
                      <a16:creationId xmlns:a16="http://schemas.microsoft.com/office/drawing/2014/main" id="{1C19FC5F-ED1E-414B-8CD7-1DCEF6F9ECC5}"/>
                    </a:ext>
                  </a:extLst>
                </p:cNvPr>
                <p:cNvSpPr/>
                <p:nvPr/>
              </p:nvSpPr>
              <p:spPr bwMode="auto">
                <a:xfrm>
                  <a:off x="6464385" y="1218593"/>
                  <a:ext cx="436271" cy="436271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chemeClr val="bg2"/>
                    </a:gs>
                  </a:gsLst>
                  <a:path path="circle">
                    <a:fillToRect l="50000" t="50000" r="50000" b="50000"/>
                  </a:path>
                </a:gra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20546B9B-A37E-4F04-A2CB-888237F9B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451686" y="1176180"/>
                <a:ext cx="808335" cy="808335"/>
              </a:xfrm>
              <a:prstGeom prst="rect">
                <a:avLst/>
              </a:prstGeom>
            </p:spPr>
          </p:pic>
        </p:grp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60667BEC-4408-4821-9EBA-BA6B57CAAA92}"/>
                </a:ext>
              </a:extLst>
            </p:cNvPr>
            <p:cNvGrpSpPr/>
            <p:nvPr/>
          </p:nvGrpSpPr>
          <p:grpSpPr>
            <a:xfrm>
              <a:off x="5800131" y="1627397"/>
              <a:ext cx="2702513" cy="567294"/>
              <a:chOff x="5700394" y="1539652"/>
              <a:chExt cx="2702513" cy="567294"/>
            </a:xfrm>
          </p:grpSpPr>
          <p:sp>
            <p:nvSpPr>
              <p:cNvPr id="1031" name="TextBox 1030">
                <a:extLst>
                  <a:ext uri="{FF2B5EF4-FFF2-40B4-BE49-F238E27FC236}">
                    <a16:creationId xmlns:a16="http://schemas.microsoft.com/office/drawing/2014/main" id="{8C7FB485-4A4A-49EC-82AA-3A056CBA7F72}"/>
                  </a:ext>
                </a:extLst>
              </p:cNvPr>
              <p:cNvSpPr txBox="1"/>
              <p:nvPr/>
            </p:nvSpPr>
            <p:spPr>
              <a:xfrm>
                <a:off x="5700394" y="1539652"/>
                <a:ext cx="2702513" cy="456151"/>
              </a:xfrm>
              <a:prstGeom prst="rect">
                <a:avLst/>
              </a:prstGeom>
              <a:noFill/>
              <a:effectLst>
                <a:outerShdw blurRad="50800" dist="38100" dir="2700000" sx="80000" sy="8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1400" b="1" i="0" dirty="0">
                    <a:solidFill>
                      <a:srgbClr val="50E6FF"/>
                    </a:solidFill>
                    <a:effectLst/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PREMIUM</a:t>
                </a:r>
              </a:p>
            </p:txBody>
          </p:sp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0CC16913-F1E3-486F-A2C7-49C618468D4B}"/>
                  </a:ext>
                </a:extLst>
              </p:cNvPr>
              <p:cNvSpPr txBox="1"/>
              <p:nvPr/>
            </p:nvSpPr>
            <p:spPr>
              <a:xfrm>
                <a:off x="5700394" y="1780703"/>
                <a:ext cx="2702513" cy="326243"/>
              </a:xfrm>
              <a:prstGeom prst="rect">
                <a:avLst/>
              </a:prstGeom>
              <a:noFill/>
              <a:effectLst>
                <a:outerShdw blurRad="50800" dist="38100" dir="2700000" sx="75000" sy="75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anchor="ctr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900" i="0" dirty="0">
                    <a:solidFill>
                      <a:schemeClr val="bg1"/>
                    </a:solidFill>
                    <a:effectLst/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App Service Plan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2124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7EEBD2F-473E-4047-8A41-FCCEE422F666}"/>
              </a:ext>
            </a:extLst>
          </p:cNvPr>
          <p:cNvGrpSpPr/>
          <p:nvPr/>
        </p:nvGrpSpPr>
        <p:grpSpPr>
          <a:xfrm>
            <a:off x="1" y="0"/>
            <a:ext cx="12249830" cy="5999163"/>
            <a:chOff x="2692400" y="1158874"/>
            <a:chExt cx="12984082" cy="635875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2FDD7B2-BCFA-4245-97EF-ED0222ECD65A}"/>
                </a:ext>
              </a:extLst>
            </p:cNvPr>
            <p:cNvSpPr/>
            <p:nvPr/>
          </p:nvSpPr>
          <p:spPr>
            <a:xfrm>
              <a:off x="2692400" y="1158874"/>
              <a:ext cx="12984082" cy="6358751"/>
            </a:xfrm>
            <a:prstGeom prst="rect">
              <a:avLst/>
            </a:prstGeom>
            <a:solidFill>
              <a:srgbClr val="19354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33AC3E9-1204-484F-BBB0-0EC8476C9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807381" y="1518463"/>
              <a:ext cx="4929158" cy="5999162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4081029-F096-4513-B17B-F1B2D316128F}"/>
                </a:ext>
              </a:extLst>
            </p:cNvPr>
            <p:cNvGrpSpPr/>
            <p:nvPr/>
          </p:nvGrpSpPr>
          <p:grpSpPr>
            <a:xfrm>
              <a:off x="2896281" y="1268819"/>
              <a:ext cx="431120" cy="103475"/>
              <a:chOff x="-317499" y="2041526"/>
              <a:chExt cx="343938" cy="82550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8D9D1E5-8A55-4E45-B984-F38BFE0CFFB7}"/>
                  </a:ext>
                </a:extLst>
              </p:cNvPr>
              <p:cNvSpPr/>
              <p:nvPr/>
            </p:nvSpPr>
            <p:spPr>
              <a:xfrm>
                <a:off x="-317499" y="2041526"/>
                <a:ext cx="82550" cy="82550"/>
              </a:xfrm>
              <a:prstGeom prst="ellipse">
                <a:avLst/>
              </a:prstGeom>
              <a:solidFill>
                <a:srgbClr val="FF5F5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FC15345-61FE-4B39-85C9-B527065B636F}"/>
                  </a:ext>
                </a:extLst>
              </p:cNvPr>
              <p:cNvSpPr/>
              <p:nvPr/>
            </p:nvSpPr>
            <p:spPr>
              <a:xfrm>
                <a:off x="-186805" y="2041526"/>
                <a:ext cx="82550" cy="82550"/>
              </a:xfrm>
              <a:prstGeom prst="ellipse">
                <a:avLst/>
              </a:prstGeom>
              <a:solidFill>
                <a:srgbClr val="FFBD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0441A9F-4D84-4224-BC3A-CCCA9D608B9C}"/>
                  </a:ext>
                </a:extLst>
              </p:cNvPr>
              <p:cNvSpPr/>
              <p:nvPr/>
            </p:nvSpPr>
            <p:spPr>
              <a:xfrm>
                <a:off x="-56111" y="2041526"/>
                <a:ext cx="82550" cy="82550"/>
              </a:xfrm>
              <a:prstGeom prst="ellipse">
                <a:avLst/>
              </a:prstGeom>
              <a:solidFill>
                <a:srgbClr val="27C9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F11A9E6-9EEF-47FD-BD19-17E9D4A0F01D}"/>
              </a:ext>
            </a:extLst>
          </p:cNvPr>
          <p:cNvSpPr/>
          <p:nvPr/>
        </p:nvSpPr>
        <p:spPr>
          <a:xfrm>
            <a:off x="3828520" y="0"/>
            <a:ext cx="9982200" cy="5999164"/>
          </a:xfrm>
          <a:prstGeom prst="parallelogram">
            <a:avLst/>
          </a:prstGeom>
          <a:solidFill>
            <a:srgbClr val="0070C0">
              <a:alpha val="60000"/>
            </a:srgbClr>
          </a:solidFill>
          <a:ln>
            <a:noFill/>
          </a:ln>
          <a:effectLst>
            <a:outerShdw blurRad="508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2EE2440-29AF-4530-A649-97455D714013}"/>
              </a:ext>
            </a:extLst>
          </p:cNvPr>
          <p:cNvGrpSpPr/>
          <p:nvPr/>
        </p:nvGrpSpPr>
        <p:grpSpPr>
          <a:xfrm>
            <a:off x="6010415" y="1069922"/>
            <a:ext cx="4764632" cy="4198571"/>
            <a:chOff x="5883328" y="894789"/>
            <a:chExt cx="4764632" cy="4198571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DBD1871-BBF7-4850-A5FF-5C729C17BF61}"/>
                </a:ext>
              </a:extLst>
            </p:cNvPr>
            <p:cNvCxnSpPr/>
            <p:nvPr/>
          </p:nvCxnSpPr>
          <p:spPr>
            <a:xfrm>
              <a:off x="9008253" y="3118399"/>
              <a:ext cx="0" cy="1207225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or: Elbow 28">
              <a:extLst>
                <a:ext uri="{FF2B5EF4-FFF2-40B4-BE49-F238E27FC236}">
                  <a16:creationId xmlns:a16="http://schemas.microsoft.com/office/drawing/2014/main" id="{85C2FC43-5192-4981-A9BB-B8C8539D75FA}"/>
                </a:ext>
              </a:extLst>
            </p:cNvPr>
            <p:cNvCxnSpPr>
              <a:cxnSpLocks/>
            </p:cNvCxnSpPr>
            <p:nvPr/>
          </p:nvCxnSpPr>
          <p:spPr>
            <a:xfrm>
              <a:off x="8624345" y="3118399"/>
              <a:ext cx="1352245" cy="602546"/>
            </a:xfrm>
            <a:prstGeom prst="bentConnector3">
              <a:avLst>
                <a:gd name="adj1" fmla="val 28023"/>
              </a:avLst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9690710-47AC-432C-AC08-AAC888D4E5D5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489364"/>
              <a:ext cx="0" cy="108696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DCA130F-34E6-4BCA-BAD1-2F7D7AC3552B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737014"/>
              <a:ext cx="0" cy="108696"/>
            </a:xfrm>
            <a:prstGeom prst="line">
              <a:avLst/>
            </a:prstGeom>
            <a:ln w="11430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F50E26C-E44D-45AA-8D12-13324EFE0E9B}"/>
                </a:ext>
              </a:extLst>
            </p:cNvPr>
            <p:cNvCxnSpPr>
              <a:cxnSpLocks/>
            </p:cNvCxnSpPr>
            <p:nvPr/>
          </p:nvCxnSpPr>
          <p:spPr>
            <a:xfrm>
              <a:off x="9008253" y="4984664"/>
              <a:ext cx="0" cy="108696"/>
            </a:xfrm>
            <a:prstGeom prst="line">
              <a:avLst/>
            </a:prstGeom>
            <a:ln w="11430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270909E-B775-4DCA-A082-0540D879B9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6846" y="3371736"/>
              <a:ext cx="611114" cy="698417"/>
            </a:xfrm>
            <a:prstGeom prst="rect">
              <a:avLst/>
            </a:prstGeom>
          </p:spPr>
        </p:pic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98FEB19-2A0F-44B6-96CB-F9CA5379D9A6}"/>
                </a:ext>
              </a:extLst>
            </p:cNvPr>
            <p:cNvCxnSpPr>
              <a:cxnSpLocks/>
            </p:cNvCxnSpPr>
            <p:nvPr/>
          </p:nvCxnSpPr>
          <p:spPr>
            <a:xfrm>
              <a:off x="8962851" y="2207264"/>
              <a:ext cx="1006119" cy="0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Picture 2" descr="Folder Tree Icon - Free Download, PNG and Vector">
              <a:extLst>
                <a:ext uri="{FF2B5EF4-FFF2-40B4-BE49-F238E27FC236}">
                  <a16:creationId xmlns:a16="http://schemas.microsoft.com/office/drawing/2014/main" id="{FEE9F9F8-220D-4B37-B529-6522A1FC25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0526" y="894789"/>
              <a:ext cx="2741072" cy="274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85A6536-AFF1-4D1B-B82E-D46BE4F10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6846" y="1858055"/>
              <a:ext cx="611114" cy="698417"/>
            </a:xfrm>
            <a:prstGeom prst="rect">
              <a:avLst/>
            </a:prstGeom>
          </p:spPr>
        </p:pic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7710E7E-0898-482F-B6EF-1938E39077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35704" y="1522075"/>
              <a:ext cx="508352" cy="1"/>
            </a:xfrm>
            <a:prstGeom prst="line">
              <a:avLst/>
            </a:prstGeom>
            <a:ln w="114300">
              <a:solidFill>
                <a:srgbClr val="50E6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9332CFB-00F5-4C44-9FC6-78D8256C8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61506" y="1093337"/>
              <a:ext cx="1022377" cy="85747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AE2BB33C-53DE-4FDE-80B3-6A9FABBBE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83328" y="972984"/>
              <a:ext cx="931790" cy="1098182"/>
            </a:xfrm>
            <a:prstGeom prst="rect">
              <a:avLst/>
            </a:prstGeom>
            <a:effectLst>
              <a:outerShdw blurRad="63500" sx="147000" sy="147000" algn="ctr" rotWithShape="0">
                <a:srgbClr val="50E6FF">
                  <a:alpha val="18000"/>
                </a:srgbClr>
              </a:outerShdw>
            </a:effec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EF6CF8-EB59-4659-A530-61E2A5B6CFED}"/>
              </a:ext>
            </a:extLst>
          </p:cNvPr>
          <p:cNvGrpSpPr/>
          <p:nvPr/>
        </p:nvGrpSpPr>
        <p:grpSpPr>
          <a:xfrm>
            <a:off x="10916203" y="1069922"/>
            <a:ext cx="3231189" cy="2818923"/>
            <a:chOff x="1559432" y="459266"/>
            <a:chExt cx="3231189" cy="2818923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0F94376-1CBB-4A87-9E14-3C5F872D1BC0}"/>
                </a:ext>
              </a:extLst>
            </p:cNvPr>
            <p:cNvCxnSpPr/>
            <p:nvPr/>
          </p:nvCxnSpPr>
          <p:spPr>
            <a:xfrm>
              <a:off x="2112454" y="1275743"/>
              <a:ext cx="0" cy="1207225"/>
            </a:xfrm>
            <a:prstGeom prst="line">
              <a:avLst/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18AA4980-4ECD-4E4D-8D95-68FFB626B4E3}"/>
                </a:ext>
              </a:extLst>
            </p:cNvPr>
            <p:cNvCxnSpPr>
              <a:cxnSpLocks/>
            </p:cNvCxnSpPr>
            <p:nvPr/>
          </p:nvCxnSpPr>
          <p:spPr>
            <a:xfrm>
              <a:off x="2070621" y="1171962"/>
              <a:ext cx="2208811" cy="725669"/>
            </a:xfrm>
            <a:prstGeom prst="bentConnector3">
              <a:avLst>
                <a:gd name="adj1" fmla="val 2048"/>
              </a:avLst>
            </a:prstGeom>
            <a:ln w="11430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7A63FF7-5538-4EA0-8398-C71616E39954}"/>
                </a:ext>
              </a:extLst>
            </p:cNvPr>
            <p:cNvGrpSpPr/>
            <p:nvPr/>
          </p:nvGrpSpPr>
          <p:grpSpPr>
            <a:xfrm>
              <a:off x="2116379" y="2674193"/>
              <a:ext cx="0" cy="603996"/>
              <a:chOff x="3406179" y="3855293"/>
              <a:chExt cx="0" cy="603996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6BA1115-A6CB-4B1B-BE1E-6032F00F4B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3855293"/>
                <a:ext cx="0" cy="108696"/>
              </a:xfrm>
              <a:prstGeom prst="line">
                <a:avLst/>
              </a:prstGeom>
              <a:ln w="1143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E7DE0E0F-0F69-492B-9921-73E9A07A0A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10294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D02854A-3A3D-49F3-AE54-E48B359FE9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35059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6024376-DF1A-4C3D-8D6A-124240A95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59432" y="459266"/>
              <a:ext cx="1022377" cy="857477"/>
            </a:xfrm>
            <a:prstGeom prst="rect">
              <a:avLst/>
            </a:prstGeom>
          </p:spPr>
        </p:pic>
        <p:pic>
          <p:nvPicPr>
            <p:cNvPr id="41" name="Picture 2" descr="Amazon.com: File Manager: Appstore for Android">
              <a:extLst>
                <a:ext uri="{FF2B5EF4-FFF2-40B4-BE49-F238E27FC236}">
                  <a16:creationId xmlns:a16="http://schemas.microsoft.com/office/drawing/2014/main" id="{41106017-5D64-4A07-85FD-D20831E8A2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740" y="1430645"/>
              <a:ext cx="833196" cy="8331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9927BB2-7999-45B1-87D2-B9D38421A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9507" y="1526848"/>
              <a:ext cx="611114" cy="698417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59E8A05-2074-4259-BAE7-D5D2D9FDEDD1}"/>
                </a:ext>
              </a:extLst>
            </p:cNvPr>
            <p:cNvGrpSpPr/>
            <p:nvPr/>
          </p:nvGrpSpPr>
          <p:grpSpPr>
            <a:xfrm>
              <a:off x="4476093" y="2315661"/>
              <a:ext cx="0" cy="603996"/>
              <a:chOff x="3406179" y="3855293"/>
              <a:chExt cx="0" cy="603996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F84E93F-4E07-4811-A236-68F7D0C189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3855293"/>
                <a:ext cx="0" cy="108696"/>
              </a:xfrm>
              <a:prstGeom prst="line">
                <a:avLst/>
              </a:prstGeom>
              <a:ln w="1143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1F9A90F4-738A-4AB5-848B-F1A719A321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10294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539442D-7F0E-475D-957D-EC4FB3D62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06179" y="4350593"/>
                <a:ext cx="0" cy="108696"/>
              </a:xfrm>
              <a:prstGeom prst="line">
                <a:avLst/>
              </a:prstGeom>
              <a:ln w="1143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0" name="Picture 4" descr="Dots grid design - Transparent PNG &amp; SVG vector file">
            <a:extLst>
              <a:ext uri="{FF2B5EF4-FFF2-40B4-BE49-F238E27FC236}">
                <a16:creationId xmlns:a16="http://schemas.microsoft.com/office/drawing/2014/main" id="{8F30AD1D-F694-4F92-96BB-3B6A0F197A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" t="2625" r="44134" b="58543"/>
          <a:stretch/>
        </p:blipFill>
        <p:spPr bwMode="auto">
          <a:xfrm>
            <a:off x="12558109" y="4120807"/>
            <a:ext cx="2335173" cy="1713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6" name="Group 175">
            <a:extLst>
              <a:ext uri="{FF2B5EF4-FFF2-40B4-BE49-F238E27FC236}">
                <a16:creationId xmlns:a16="http://schemas.microsoft.com/office/drawing/2014/main" id="{960A946C-52ED-4056-8C4B-A66B695FD614}"/>
              </a:ext>
            </a:extLst>
          </p:cNvPr>
          <p:cNvGrpSpPr/>
          <p:nvPr/>
        </p:nvGrpSpPr>
        <p:grpSpPr>
          <a:xfrm>
            <a:off x="5801181" y="3705736"/>
            <a:ext cx="1580778" cy="1067992"/>
            <a:chOff x="3173611" y="1388218"/>
            <a:chExt cx="1580778" cy="1067992"/>
          </a:xfrm>
        </p:grpSpPr>
        <p:pic>
          <p:nvPicPr>
            <p:cNvPr id="177" name="Graphic 246">
              <a:extLst>
                <a:ext uri="{FF2B5EF4-FFF2-40B4-BE49-F238E27FC236}">
                  <a16:creationId xmlns:a16="http://schemas.microsoft.com/office/drawing/2014/main" id="{910A38DC-E31C-4E23-A66B-4F341DBC3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3199007" y="1388218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6651A29B-5BD2-4D8A-B869-0B31333E3362}"/>
                </a:ext>
              </a:extLst>
            </p:cNvPr>
            <p:cNvGrpSpPr/>
            <p:nvPr/>
          </p:nvGrpSpPr>
          <p:grpSpPr>
            <a:xfrm>
              <a:off x="3317689" y="1686946"/>
              <a:ext cx="28800" cy="497020"/>
              <a:chOff x="962901" y="1724408"/>
              <a:chExt cx="28800" cy="497020"/>
            </a:xfrm>
          </p:grpSpPr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F6ACC9B4-13BB-400C-B0D9-00D526B9550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6D51B5F3-BF02-4774-8F98-286149EDACF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D0DFFFAD-C2DE-43D0-A7D7-A921B83DE4F2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92F7A309-F2F1-4FD4-B3D9-190BAD64F69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3F94CC17-C1DF-4A8C-8E21-BDF352AB620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EC7E5D62-942F-4047-8E80-F782A2E8473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A2811E21-49DA-4813-838A-C7DCFBF0F25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79E8C655-49EE-4AD6-A1BC-B5D305722A5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94C99EDB-CC88-4BD6-A8C4-8F770773C43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9B34E297-FE7F-47EA-A9A6-7D89BD028916}"/>
                </a:ext>
              </a:extLst>
            </p:cNvPr>
            <p:cNvGrpSpPr/>
            <p:nvPr/>
          </p:nvGrpSpPr>
          <p:grpSpPr>
            <a:xfrm>
              <a:off x="3210937" y="1785579"/>
              <a:ext cx="242303" cy="242303"/>
              <a:chOff x="1201998" y="1837190"/>
              <a:chExt cx="242303" cy="242303"/>
            </a:xfrm>
          </p:grpSpPr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A176C999-0475-4681-BFFD-5B144DAAAA5D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91" name="Graphic 190">
                <a:extLst>
                  <a:ext uri="{FF2B5EF4-FFF2-40B4-BE49-F238E27FC236}">
                    <a16:creationId xmlns:a16="http://schemas.microsoft.com/office/drawing/2014/main" id="{A35C65D5-55FB-4DFA-B412-B3484539BE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36A705A2-4666-4515-953E-AFFCE005DBE7}"/>
                </a:ext>
              </a:extLst>
            </p:cNvPr>
            <p:cNvCxnSpPr>
              <a:cxnSpLocks/>
            </p:cNvCxnSpPr>
            <p:nvPr/>
          </p:nvCxnSpPr>
          <p:spPr>
            <a:xfrm>
              <a:off x="3255298" y="2315045"/>
              <a:ext cx="852090" cy="0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1" name="Graphic 246">
              <a:extLst>
                <a:ext uri="{FF2B5EF4-FFF2-40B4-BE49-F238E27FC236}">
                  <a16:creationId xmlns:a16="http://schemas.microsoft.com/office/drawing/2014/main" id="{4534DCFC-5308-497F-8F02-42B5E0FB4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4120018" y="2164348"/>
              <a:ext cx="291862" cy="291862"/>
            </a:xfrm>
            <a:prstGeom prst="rect">
              <a:avLst/>
            </a:prstGeom>
            <a:effectLst>
              <a:outerShdw blurRad="50800" dir="5400000" algn="ctr" rotWithShape="0">
                <a:srgbClr val="EF3E2B">
                  <a:alpha val="66000"/>
                </a:srgbClr>
              </a:outerShdw>
            </a:effectLst>
          </p:spPr>
        </p:pic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AF9E842-BE94-4BDC-BCD0-8A8A8F38A0E3}"/>
                </a:ext>
              </a:extLst>
            </p:cNvPr>
            <p:cNvCxnSpPr>
              <a:cxnSpLocks/>
            </p:cNvCxnSpPr>
            <p:nvPr/>
          </p:nvCxnSpPr>
          <p:spPr>
            <a:xfrm>
              <a:off x="4420307" y="2313676"/>
              <a:ext cx="217128" cy="0"/>
            </a:xfrm>
            <a:prstGeom prst="line">
              <a:avLst/>
            </a:prstGeom>
            <a:ln w="25400">
              <a:solidFill>
                <a:srgbClr val="18CA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B96A40A1-C625-4584-8F52-5BA62EDA8C7F}"/>
                </a:ext>
              </a:extLst>
            </p:cNvPr>
            <p:cNvCxnSpPr>
              <a:cxnSpLocks/>
            </p:cNvCxnSpPr>
            <p:nvPr/>
          </p:nvCxnSpPr>
          <p:spPr>
            <a:xfrm>
              <a:off x="4668662" y="2299276"/>
              <a:ext cx="0" cy="28800"/>
            </a:xfrm>
            <a:prstGeom prst="line">
              <a:avLst/>
            </a:prstGeom>
            <a:ln w="25400">
              <a:solidFill>
                <a:srgbClr val="18CAC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09253891-B956-4510-AD76-57D4E118CC9B}"/>
                </a:ext>
              </a:extLst>
            </p:cNvPr>
            <p:cNvCxnSpPr>
              <a:cxnSpLocks/>
            </p:cNvCxnSpPr>
            <p:nvPr/>
          </p:nvCxnSpPr>
          <p:spPr>
            <a:xfrm>
              <a:off x="4754389" y="2299276"/>
              <a:ext cx="0" cy="28800"/>
            </a:xfrm>
            <a:prstGeom prst="line">
              <a:avLst/>
            </a:prstGeom>
            <a:ln w="25400">
              <a:solidFill>
                <a:srgbClr val="18CACA">
                  <a:alpha val="4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43659E0E-3AE6-4EAF-9798-CF0151ED8F64}"/>
                </a:ext>
              </a:extLst>
            </p:cNvPr>
            <p:cNvCxnSpPr>
              <a:cxnSpLocks/>
            </p:cNvCxnSpPr>
            <p:nvPr/>
          </p:nvCxnSpPr>
          <p:spPr>
            <a:xfrm>
              <a:off x="4711525" y="2299276"/>
              <a:ext cx="0" cy="28800"/>
            </a:xfrm>
            <a:prstGeom prst="line">
              <a:avLst/>
            </a:prstGeom>
            <a:ln w="25400">
              <a:solidFill>
                <a:srgbClr val="18CACA">
                  <a:alpha val="7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C4620702-3E56-49CF-A00C-88DEED0625DF}"/>
                </a:ext>
              </a:extLst>
            </p:cNvPr>
            <p:cNvGrpSpPr/>
            <p:nvPr/>
          </p:nvGrpSpPr>
          <p:grpSpPr>
            <a:xfrm>
              <a:off x="3655612" y="2189128"/>
              <a:ext cx="242303" cy="242303"/>
              <a:chOff x="1361361" y="2556047"/>
              <a:chExt cx="242303" cy="242303"/>
            </a:xfrm>
          </p:grpSpPr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8000376D-BF9A-4084-8882-46C8E15EC45D}"/>
                  </a:ext>
                </a:extLst>
              </p:cNvPr>
              <p:cNvSpPr/>
              <p:nvPr/>
            </p:nvSpPr>
            <p:spPr>
              <a:xfrm>
                <a:off x="1361361" y="2556047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C000"/>
                </a:solidFill>
              </a:ln>
              <a:effectLst>
                <a:outerShdw blurRad="50800" dir="5400000" sx="142000" sy="142000" algn="ctr" rotWithShape="0">
                  <a:srgbClr val="FFC000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89" name="Graphic 188">
                <a:extLst>
                  <a:ext uri="{FF2B5EF4-FFF2-40B4-BE49-F238E27FC236}">
                    <a16:creationId xmlns:a16="http://schemas.microsoft.com/office/drawing/2014/main" id="{8A9A13BC-62FD-4493-A73F-59BBC9C47E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434887" y="2612698"/>
                <a:ext cx="95250" cy="133350"/>
              </a:xfrm>
              <a:prstGeom prst="rect">
                <a:avLst/>
              </a:prstGeom>
            </p:spPr>
          </p:pic>
        </p:grpSp>
        <p:pic>
          <p:nvPicPr>
            <p:cNvPr id="187" name="Picture 186">
              <a:extLst>
                <a:ext uri="{FF2B5EF4-FFF2-40B4-BE49-F238E27FC236}">
                  <a16:creationId xmlns:a16="http://schemas.microsoft.com/office/drawing/2014/main" id="{36B2B614-3496-4D17-B0F2-2A66067F4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73611" y="2192262"/>
              <a:ext cx="284798" cy="238863"/>
            </a:xfrm>
            <a:prstGeom prst="rect">
              <a:avLst/>
            </a:prstGeom>
          </p:spPr>
        </p:pic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FCC315AF-4323-4216-8F92-ECC226050D33}"/>
              </a:ext>
            </a:extLst>
          </p:cNvPr>
          <p:cNvGrpSpPr/>
          <p:nvPr/>
        </p:nvGrpSpPr>
        <p:grpSpPr>
          <a:xfrm>
            <a:off x="4403900" y="2010956"/>
            <a:ext cx="2779939" cy="1407850"/>
            <a:chOff x="675452" y="1101707"/>
            <a:chExt cx="2779939" cy="1407850"/>
          </a:xfrm>
        </p:grpSpPr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0F8DCA7F-F8B9-4ABE-81F5-C39325141A7C}"/>
                </a:ext>
              </a:extLst>
            </p:cNvPr>
            <p:cNvGrpSpPr/>
            <p:nvPr/>
          </p:nvGrpSpPr>
          <p:grpSpPr>
            <a:xfrm>
              <a:off x="1217968" y="1390086"/>
              <a:ext cx="110489" cy="113511"/>
              <a:chOff x="1212457" y="512757"/>
              <a:chExt cx="231789" cy="238130"/>
            </a:xfrm>
          </p:grpSpPr>
          <p:sp>
            <p:nvSpPr>
              <p:cNvPr id="163" name="Rectangle: Rounded Corners 162">
                <a:extLst>
                  <a:ext uri="{FF2B5EF4-FFF2-40B4-BE49-F238E27FC236}">
                    <a16:creationId xmlns:a16="http://schemas.microsoft.com/office/drawing/2014/main" id="{B3A7D5B1-58B7-4A14-98B1-3989B241223B}"/>
                  </a:ext>
                </a:extLst>
              </p:cNvPr>
              <p:cNvSpPr/>
              <p:nvPr/>
            </p:nvSpPr>
            <p:spPr bwMode="auto">
              <a:xfrm>
                <a:off x="1212457" y="512762"/>
                <a:ext cx="231775" cy="238125"/>
              </a:xfrm>
              <a:prstGeom prst="roundRect">
                <a:avLst>
                  <a:gd name="adj" fmla="val 8448"/>
                </a:avLst>
              </a:prstGeom>
              <a:gradFill flip="none" rotWithShape="1">
                <a:gsLst>
                  <a:gs pos="0">
                    <a:srgbClr val="378FE4"/>
                  </a:gs>
                  <a:gs pos="50000">
                    <a:srgbClr val="358CE3"/>
                  </a:gs>
                  <a:gs pos="100000">
                    <a:srgbClr val="378FE4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B04C4613-DD50-4B3B-98B5-032B802592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024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74195B94-B63B-48D2-9497-6201BDA263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82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EF4E6825-5FDD-46E3-801A-2F906C9087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846" y="593719"/>
                <a:ext cx="2304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2ECD6F7B-9D6E-440A-AA8E-87E4F8AA61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3846" y="673889"/>
                <a:ext cx="230400" cy="1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</p:grp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AB49A661-1919-403F-97B8-FADDB5BFE8AA}"/>
                </a:ext>
              </a:extLst>
            </p:cNvPr>
            <p:cNvSpPr/>
            <p:nvPr/>
          </p:nvSpPr>
          <p:spPr bwMode="auto">
            <a:xfrm>
              <a:off x="675452" y="1101707"/>
              <a:ext cx="1195514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Custom </a:t>
              </a:r>
              <a:b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</a:br>
              <a:r>
                <a:rPr lang="en-US" sz="6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application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A2AEC7CD-3495-4C34-A059-A08B8F9DE5BA}"/>
                </a:ext>
              </a:extLst>
            </p:cNvPr>
            <p:cNvSpPr/>
            <p:nvPr/>
          </p:nvSpPr>
          <p:spPr bwMode="auto">
            <a:xfrm>
              <a:off x="1238746" y="1666048"/>
              <a:ext cx="732992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SQL Server</a:t>
              </a:r>
              <a:endParaRPr lang="en-US" sz="600" b="1" kern="0" dirty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81790A59-9AD5-47BA-9A93-462FC5EF122E}"/>
                </a:ext>
              </a:extLst>
            </p:cNvPr>
            <p:cNvCxnSpPr>
              <a:cxnSpLocks/>
              <a:endCxn id="141" idx="0"/>
            </p:cNvCxnSpPr>
            <p:nvPr/>
          </p:nvCxnSpPr>
          <p:spPr>
            <a:xfrm>
              <a:off x="1277356" y="1507184"/>
              <a:ext cx="0" cy="246267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842393A-3722-4DAD-B611-153539E7BFBC}"/>
                </a:ext>
              </a:extLst>
            </p:cNvPr>
            <p:cNvSpPr/>
            <p:nvPr/>
          </p:nvSpPr>
          <p:spPr bwMode="auto">
            <a:xfrm>
              <a:off x="972916" y="2176641"/>
              <a:ext cx="632326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500" kern="0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Database</a:t>
              </a:r>
            </a:p>
          </p:txBody>
        </p:sp>
        <p:sp>
          <p:nvSpPr>
            <p:cNvPr id="138" name="Isosceles Triangle 137">
              <a:extLst>
                <a:ext uri="{FF2B5EF4-FFF2-40B4-BE49-F238E27FC236}">
                  <a16:creationId xmlns:a16="http://schemas.microsoft.com/office/drawing/2014/main" id="{E348689C-63AC-43BD-81C4-EAADEC691A9F}"/>
                </a:ext>
              </a:extLst>
            </p:cNvPr>
            <p:cNvSpPr/>
            <p:nvPr/>
          </p:nvSpPr>
          <p:spPr bwMode="auto">
            <a:xfrm>
              <a:off x="1084823" y="1901132"/>
              <a:ext cx="385064" cy="155267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57653C18-E415-486E-BE9F-61C4DA27D751}"/>
                </a:ext>
              </a:extLst>
            </p:cNvPr>
            <p:cNvSpPr/>
            <p:nvPr/>
          </p:nvSpPr>
          <p:spPr bwMode="auto">
            <a:xfrm>
              <a:off x="1084823" y="2056399"/>
              <a:ext cx="385064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0" name="Graphic 15">
              <a:extLst>
                <a:ext uri="{FF2B5EF4-FFF2-40B4-BE49-F238E27FC236}">
                  <a16:creationId xmlns:a16="http://schemas.microsoft.com/office/drawing/2014/main" id="{44A7229C-50B3-40B6-896C-48CE2E5C47AB}"/>
                </a:ext>
              </a:extLst>
            </p:cNvPr>
            <p:cNvGrpSpPr/>
            <p:nvPr/>
          </p:nvGrpSpPr>
          <p:grpSpPr>
            <a:xfrm>
              <a:off x="1214468" y="2087387"/>
              <a:ext cx="123507" cy="163776"/>
              <a:chOff x="5453158" y="4633054"/>
              <a:chExt cx="201192" cy="266791"/>
            </a:xfrm>
          </p:grpSpPr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CEB32300-21D1-42B5-BA4D-9A7AFAD80F61}"/>
                  </a:ext>
                </a:extLst>
              </p:cNvPr>
              <p:cNvSpPr/>
              <p:nvPr/>
            </p:nvSpPr>
            <p:spPr>
              <a:xfrm>
                <a:off x="5453158" y="4669463"/>
                <a:ext cx="201192" cy="230382"/>
              </a:xfrm>
              <a:custGeom>
                <a:avLst/>
                <a:gdLst>
                  <a:gd name="connsiteX0" fmla="*/ 100596 w 201192"/>
                  <a:gd name="connsiteY0" fmla="*/ 36409 h 230382"/>
                  <a:gd name="connsiteX1" fmla="*/ 0 w 201192"/>
                  <a:gd name="connsiteY1" fmla="*/ 0 h 230382"/>
                  <a:gd name="connsiteX2" fmla="*/ 0 w 201192"/>
                  <a:gd name="connsiteY2" fmla="*/ 193973 h 230382"/>
                  <a:gd name="connsiteX3" fmla="*/ 99184 w 201192"/>
                  <a:gd name="connsiteY3" fmla="*/ 230382 h 230382"/>
                  <a:gd name="connsiteX4" fmla="*/ 100596 w 201192"/>
                  <a:gd name="connsiteY4" fmla="*/ 230382 h 230382"/>
                  <a:gd name="connsiteX5" fmla="*/ 201192 w 201192"/>
                  <a:gd name="connsiteY5" fmla="*/ 193973 h 230382"/>
                  <a:gd name="connsiteX6" fmla="*/ 201192 w 201192"/>
                  <a:gd name="connsiteY6" fmla="*/ 0 h 230382"/>
                  <a:gd name="connsiteX7" fmla="*/ 100596 w 201192"/>
                  <a:gd name="connsiteY7" fmla="*/ 36409 h 23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192" h="230382">
                    <a:moveTo>
                      <a:pt x="100596" y="36409"/>
                    </a:moveTo>
                    <a:cubicBezTo>
                      <a:pt x="45041" y="36409"/>
                      <a:pt x="0" y="20716"/>
                      <a:pt x="0" y="0"/>
                    </a:cubicBezTo>
                    <a:lnTo>
                      <a:pt x="0" y="193973"/>
                    </a:lnTo>
                    <a:cubicBezTo>
                      <a:pt x="0" y="213904"/>
                      <a:pt x="44256" y="230068"/>
                      <a:pt x="99184" y="230382"/>
                    </a:cubicBezTo>
                    <a:lnTo>
                      <a:pt x="100596" y="230382"/>
                    </a:lnTo>
                    <a:cubicBezTo>
                      <a:pt x="156151" y="230382"/>
                      <a:pt x="201192" y="214689"/>
                      <a:pt x="201192" y="193973"/>
                    </a:cubicBezTo>
                    <a:lnTo>
                      <a:pt x="201192" y="0"/>
                    </a:lnTo>
                    <a:cubicBezTo>
                      <a:pt x="201192" y="20245"/>
                      <a:pt x="156151" y="36409"/>
                      <a:pt x="100596" y="36409"/>
                    </a:cubicBezTo>
                    <a:close/>
                  </a:path>
                </a:pathLst>
              </a:custGeom>
              <a:solidFill>
                <a:srgbClr val="005BA1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339DD264-BEC4-4CDD-B33C-C1750E6A2436}"/>
                  </a:ext>
                </a:extLst>
              </p:cNvPr>
              <p:cNvSpPr/>
              <p:nvPr/>
            </p:nvSpPr>
            <p:spPr>
              <a:xfrm>
                <a:off x="5453158" y="4633054"/>
                <a:ext cx="201192" cy="72818"/>
              </a:xfrm>
              <a:custGeom>
                <a:avLst/>
                <a:gdLst>
                  <a:gd name="connsiteX0" fmla="*/ 201192 w 201192"/>
                  <a:gd name="connsiteY0" fmla="*/ 36409 h 72818"/>
                  <a:gd name="connsiteX1" fmla="*/ 100596 w 201192"/>
                  <a:gd name="connsiteY1" fmla="*/ 72818 h 72818"/>
                  <a:gd name="connsiteX2" fmla="*/ 0 w 201192"/>
                  <a:gd name="connsiteY2" fmla="*/ 36409 h 72818"/>
                  <a:gd name="connsiteX3" fmla="*/ 100596 w 201192"/>
                  <a:gd name="connsiteY3" fmla="*/ 0 h 72818"/>
                  <a:gd name="connsiteX4" fmla="*/ 201192 w 201192"/>
                  <a:gd name="connsiteY4" fmla="*/ 36409 h 7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192" h="72818">
                    <a:moveTo>
                      <a:pt x="201192" y="36409"/>
                    </a:moveTo>
                    <a:cubicBezTo>
                      <a:pt x="201192" y="56654"/>
                      <a:pt x="156151" y="72818"/>
                      <a:pt x="100596" y="72818"/>
                    </a:cubicBezTo>
                    <a:cubicBezTo>
                      <a:pt x="45041" y="72818"/>
                      <a:pt x="0" y="57125"/>
                      <a:pt x="0" y="36409"/>
                    </a:cubicBezTo>
                    <a:cubicBezTo>
                      <a:pt x="0" y="15694"/>
                      <a:pt x="45041" y="0"/>
                      <a:pt x="100596" y="0"/>
                    </a:cubicBezTo>
                    <a:cubicBezTo>
                      <a:pt x="156151" y="0"/>
                      <a:pt x="201192" y="15694"/>
                      <a:pt x="201192" y="36409"/>
                    </a:cubicBezTo>
                  </a:path>
                </a:pathLst>
              </a:custGeom>
              <a:solidFill>
                <a:srgbClr val="E8E8E8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A41B374-E1E2-4F85-9088-F0FDB411622D}"/>
                  </a:ext>
                </a:extLst>
              </p:cNvPr>
              <p:cNvSpPr/>
              <p:nvPr/>
            </p:nvSpPr>
            <p:spPr>
              <a:xfrm>
                <a:off x="5476541" y="4643412"/>
                <a:ext cx="154425" cy="46296"/>
              </a:xfrm>
              <a:custGeom>
                <a:avLst/>
                <a:gdLst>
                  <a:gd name="connsiteX0" fmla="*/ 154425 w 154425"/>
                  <a:gd name="connsiteY0" fmla="*/ 23070 h 46296"/>
                  <a:gd name="connsiteX1" fmla="*/ 77213 w 154425"/>
                  <a:gd name="connsiteY1" fmla="*/ 46296 h 46296"/>
                  <a:gd name="connsiteX2" fmla="*/ 0 w 154425"/>
                  <a:gd name="connsiteY2" fmla="*/ 23070 h 46296"/>
                  <a:gd name="connsiteX3" fmla="*/ 77213 w 154425"/>
                  <a:gd name="connsiteY3" fmla="*/ 0 h 46296"/>
                  <a:gd name="connsiteX4" fmla="*/ 154425 w 154425"/>
                  <a:gd name="connsiteY4" fmla="*/ 23070 h 4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425" h="46296">
                    <a:moveTo>
                      <a:pt x="154425" y="23070"/>
                    </a:moveTo>
                    <a:cubicBezTo>
                      <a:pt x="154425" y="35938"/>
                      <a:pt x="119742" y="46296"/>
                      <a:pt x="77213" y="46296"/>
                    </a:cubicBezTo>
                    <a:cubicBezTo>
                      <a:pt x="34683" y="46296"/>
                      <a:pt x="0" y="35938"/>
                      <a:pt x="0" y="23070"/>
                    </a:cubicBezTo>
                    <a:cubicBezTo>
                      <a:pt x="0" y="10201"/>
                      <a:pt x="34683" y="0"/>
                      <a:pt x="77213" y="0"/>
                    </a:cubicBezTo>
                    <a:cubicBezTo>
                      <a:pt x="119742" y="0"/>
                      <a:pt x="154425" y="10358"/>
                      <a:pt x="154425" y="23070"/>
                    </a:cubicBezTo>
                  </a:path>
                </a:pathLst>
              </a:custGeom>
              <a:solidFill>
                <a:srgbClr val="50E6FF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722250B9-8B42-457A-B4B8-8176E1838061}"/>
                  </a:ext>
                </a:extLst>
              </p:cNvPr>
              <p:cNvSpPr/>
              <p:nvPr/>
            </p:nvSpPr>
            <p:spPr>
              <a:xfrm>
                <a:off x="5492706" y="4672198"/>
                <a:ext cx="122096" cy="17618"/>
              </a:xfrm>
              <a:custGeom>
                <a:avLst/>
                <a:gdLst>
                  <a:gd name="connsiteX0" fmla="*/ 61048 w 122096"/>
                  <a:gd name="connsiteY0" fmla="*/ 90 h 17618"/>
                  <a:gd name="connsiteX1" fmla="*/ 0 w 122096"/>
                  <a:gd name="connsiteY1" fmla="*/ 9035 h 17618"/>
                  <a:gd name="connsiteX2" fmla="*/ 61048 w 122096"/>
                  <a:gd name="connsiteY2" fmla="*/ 17510 h 17618"/>
                  <a:gd name="connsiteX3" fmla="*/ 122096 w 122096"/>
                  <a:gd name="connsiteY3" fmla="*/ 8408 h 17618"/>
                  <a:gd name="connsiteX4" fmla="*/ 61048 w 122096"/>
                  <a:gd name="connsiteY4" fmla="*/ 90 h 17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096" h="17618">
                    <a:moveTo>
                      <a:pt x="61048" y="90"/>
                    </a:moveTo>
                    <a:cubicBezTo>
                      <a:pt x="40337" y="-439"/>
                      <a:pt x="19689" y="2587"/>
                      <a:pt x="0" y="9035"/>
                    </a:cubicBezTo>
                    <a:cubicBezTo>
                      <a:pt x="19707" y="15364"/>
                      <a:pt x="40362" y="18232"/>
                      <a:pt x="61048" y="17510"/>
                    </a:cubicBezTo>
                    <a:cubicBezTo>
                      <a:pt x="81776" y="18117"/>
                      <a:pt x="102446" y="15035"/>
                      <a:pt x="122096" y="8408"/>
                    </a:cubicBezTo>
                    <a:cubicBezTo>
                      <a:pt x="102352" y="2257"/>
                      <a:pt x="81718" y="-554"/>
                      <a:pt x="61048" y="90"/>
                    </a:cubicBezTo>
                    <a:close/>
                  </a:path>
                </a:pathLst>
              </a:custGeom>
              <a:solidFill>
                <a:srgbClr val="198AB3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id="{29FB7441-5303-4CF6-B290-5C5ED2A63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69583" y="1753451"/>
              <a:ext cx="215545" cy="215545"/>
            </a:xfrm>
            <a:prstGeom prst="rect">
              <a:avLst/>
            </a:prstGeom>
          </p:spPr>
        </p:pic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10F1329A-6E90-4155-AE17-44875A796CD8}"/>
                </a:ext>
              </a:extLst>
            </p:cNvPr>
            <p:cNvGrpSpPr/>
            <p:nvPr/>
          </p:nvGrpSpPr>
          <p:grpSpPr>
            <a:xfrm>
              <a:off x="1798224" y="2075077"/>
              <a:ext cx="243911" cy="191908"/>
              <a:chOff x="3495443" y="3272358"/>
              <a:chExt cx="356949" cy="280846"/>
            </a:xfrm>
          </p:grpSpPr>
          <p:grpSp>
            <p:nvGrpSpPr>
              <p:cNvPr id="154" name="Group 153">
                <a:extLst>
                  <a:ext uri="{FF2B5EF4-FFF2-40B4-BE49-F238E27FC236}">
                    <a16:creationId xmlns:a16="http://schemas.microsoft.com/office/drawing/2014/main" id="{F5F7FC5F-BE3A-4449-9647-A284027259B7}"/>
                  </a:ext>
                </a:extLst>
              </p:cNvPr>
              <p:cNvGrpSpPr/>
              <p:nvPr/>
            </p:nvGrpSpPr>
            <p:grpSpPr>
              <a:xfrm>
                <a:off x="3495443" y="3272358"/>
                <a:ext cx="226554" cy="280846"/>
                <a:chOff x="3892785" y="3271644"/>
                <a:chExt cx="226554" cy="280846"/>
              </a:xfrm>
            </p:grpSpPr>
            <p:sp>
              <p:nvSpPr>
                <p:cNvPr id="157" name="Rectangle: Rounded Corners 156">
                  <a:extLst>
                    <a:ext uri="{FF2B5EF4-FFF2-40B4-BE49-F238E27FC236}">
                      <a16:creationId xmlns:a16="http://schemas.microsoft.com/office/drawing/2014/main" id="{E5EB53B5-2EC7-4BF8-BE6F-EC940B8453DF}"/>
                    </a:ext>
                  </a:extLst>
                </p:cNvPr>
                <p:cNvSpPr/>
                <p:nvPr/>
              </p:nvSpPr>
              <p:spPr bwMode="auto">
                <a:xfrm>
                  <a:off x="3892785" y="3271644"/>
                  <a:ext cx="159544" cy="192624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rgbClr val="4FC7E8"/>
                    </a:gs>
                    <a:gs pos="100000">
                      <a:srgbClr val="2698BF"/>
                    </a:gs>
                  </a:gsLst>
                  <a:lin ang="5400000" scaled="0"/>
                  <a:tileRect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58" name="Rectangle: Rounded Corners 157">
                  <a:extLst>
                    <a:ext uri="{FF2B5EF4-FFF2-40B4-BE49-F238E27FC236}">
                      <a16:creationId xmlns:a16="http://schemas.microsoft.com/office/drawing/2014/main" id="{FE4D6841-66B7-47F8-AFBE-3B2658AC37DC}"/>
                    </a:ext>
                  </a:extLst>
                </p:cNvPr>
                <p:cNvSpPr/>
                <p:nvPr/>
              </p:nvSpPr>
              <p:spPr bwMode="auto">
                <a:xfrm>
                  <a:off x="3959795" y="3359866"/>
                  <a:ext cx="159544" cy="192624"/>
                </a:xfrm>
                <a:prstGeom prst="roundRect">
                  <a:avLst/>
                </a:prstGeom>
                <a:solidFill>
                  <a:srgbClr val="50E6FF">
                    <a:alpha val="50000"/>
                  </a:srgbClr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55" name="Freeform 43">
                <a:extLst>
                  <a:ext uri="{FF2B5EF4-FFF2-40B4-BE49-F238E27FC236}">
                    <a16:creationId xmlns:a16="http://schemas.microsoft.com/office/drawing/2014/main" id="{9E211DC4-734A-43C8-B83A-19303816B1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43373" y="3359866"/>
                <a:ext cx="98550" cy="98550"/>
              </a:xfrm>
              <a:custGeom>
                <a:avLst/>
                <a:gdLst>
                  <a:gd name="T0" fmla="*/ 57 w 64"/>
                  <a:gd name="T1" fmla="*/ 32 h 64"/>
                  <a:gd name="T2" fmla="*/ 63 w 64"/>
                  <a:gd name="T3" fmla="*/ 23 h 64"/>
                  <a:gd name="T4" fmla="*/ 64 w 64"/>
                  <a:gd name="T5" fmla="*/ 22 h 64"/>
                  <a:gd name="T6" fmla="*/ 61 w 64"/>
                  <a:gd name="T7" fmla="*/ 16 h 64"/>
                  <a:gd name="T8" fmla="*/ 53 w 64"/>
                  <a:gd name="T9" fmla="*/ 19 h 64"/>
                  <a:gd name="T10" fmla="*/ 48 w 64"/>
                  <a:gd name="T11" fmla="*/ 3 h 64"/>
                  <a:gd name="T12" fmla="*/ 47 w 64"/>
                  <a:gd name="T13" fmla="*/ 3 h 64"/>
                  <a:gd name="T14" fmla="*/ 41 w 64"/>
                  <a:gd name="T15" fmla="*/ 0 h 64"/>
                  <a:gd name="T16" fmla="*/ 38 w 64"/>
                  <a:gd name="T17" fmla="*/ 8 h 64"/>
                  <a:gd name="T18" fmla="*/ 26 w 64"/>
                  <a:gd name="T19" fmla="*/ 8 h 64"/>
                  <a:gd name="T20" fmla="*/ 23 w 64"/>
                  <a:gd name="T21" fmla="*/ 0 h 64"/>
                  <a:gd name="T22" fmla="*/ 16 w 64"/>
                  <a:gd name="T23" fmla="*/ 3 h 64"/>
                  <a:gd name="T24" fmla="*/ 16 w 64"/>
                  <a:gd name="T25" fmla="*/ 3 h 64"/>
                  <a:gd name="T26" fmla="*/ 10 w 64"/>
                  <a:gd name="T27" fmla="*/ 19 h 64"/>
                  <a:gd name="T28" fmla="*/ 3 w 64"/>
                  <a:gd name="T29" fmla="*/ 16 h 64"/>
                  <a:gd name="T30" fmla="*/ 2 w 64"/>
                  <a:gd name="T31" fmla="*/ 16 h 64"/>
                  <a:gd name="T32" fmla="*/ 0 w 64"/>
                  <a:gd name="T33" fmla="*/ 23 h 64"/>
                  <a:gd name="T34" fmla="*/ 7 w 64"/>
                  <a:gd name="T35" fmla="*/ 26 h 64"/>
                  <a:gd name="T36" fmla="*/ 7 w 64"/>
                  <a:gd name="T37" fmla="*/ 30 h 64"/>
                  <a:gd name="T38" fmla="*/ 7 w 64"/>
                  <a:gd name="T39" fmla="*/ 32 h 64"/>
                  <a:gd name="T40" fmla="*/ 7 w 64"/>
                  <a:gd name="T41" fmla="*/ 34 h 64"/>
                  <a:gd name="T42" fmla="*/ 7 w 64"/>
                  <a:gd name="T43" fmla="*/ 37 h 64"/>
                  <a:gd name="T44" fmla="*/ 7 w 64"/>
                  <a:gd name="T45" fmla="*/ 38 h 64"/>
                  <a:gd name="T46" fmla="*/ 0 w 64"/>
                  <a:gd name="T47" fmla="*/ 41 h 64"/>
                  <a:gd name="T48" fmla="*/ 2 w 64"/>
                  <a:gd name="T49" fmla="*/ 47 h 64"/>
                  <a:gd name="T50" fmla="*/ 3 w 64"/>
                  <a:gd name="T51" fmla="*/ 48 h 64"/>
                  <a:gd name="T52" fmla="*/ 19 w 64"/>
                  <a:gd name="T53" fmla="*/ 54 h 64"/>
                  <a:gd name="T54" fmla="*/ 16 w 64"/>
                  <a:gd name="T55" fmla="*/ 61 h 64"/>
                  <a:gd name="T56" fmla="*/ 22 w 64"/>
                  <a:gd name="T57" fmla="*/ 64 h 64"/>
                  <a:gd name="T58" fmla="*/ 23 w 64"/>
                  <a:gd name="T59" fmla="*/ 63 h 64"/>
                  <a:gd name="T60" fmla="*/ 32 w 64"/>
                  <a:gd name="T61" fmla="*/ 57 h 64"/>
                  <a:gd name="T62" fmla="*/ 41 w 64"/>
                  <a:gd name="T63" fmla="*/ 63 h 64"/>
                  <a:gd name="T64" fmla="*/ 42 w 64"/>
                  <a:gd name="T65" fmla="*/ 64 h 64"/>
                  <a:gd name="T66" fmla="*/ 48 w 64"/>
                  <a:gd name="T67" fmla="*/ 61 h 64"/>
                  <a:gd name="T68" fmla="*/ 45 w 64"/>
                  <a:gd name="T69" fmla="*/ 54 h 64"/>
                  <a:gd name="T70" fmla="*/ 61 w 64"/>
                  <a:gd name="T71" fmla="*/ 48 h 64"/>
                  <a:gd name="T72" fmla="*/ 61 w 64"/>
                  <a:gd name="T73" fmla="*/ 48 h 64"/>
                  <a:gd name="T74" fmla="*/ 64 w 64"/>
                  <a:gd name="T75" fmla="*/ 41 h 64"/>
                  <a:gd name="T76" fmla="*/ 56 w 64"/>
                  <a:gd name="T77" fmla="*/ 38 h 64"/>
                  <a:gd name="T78" fmla="*/ 14 w 64"/>
                  <a:gd name="T79" fmla="*/ 32 h 64"/>
                  <a:gd name="T80" fmla="*/ 18 w 64"/>
                  <a:gd name="T81" fmla="*/ 21 h 64"/>
                  <a:gd name="T82" fmla="*/ 49 w 64"/>
                  <a:gd name="T83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4" h="64">
                    <a:moveTo>
                      <a:pt x="56" y="38"/>
                    </a:moveTo>
                    <a:cubicBezTo>
                      <a:pt x="57" y="36"/>
                      <a:pt x="57" y="34"/>
                      <a:pt x="57" y="32"/>
                    </a:cubicBezTo>
                    <a:cubicBezTo>
                      <a:pt x="57" y="30"/>
                      <a:pt x="57" y="28"/>
                      <a:pt x="56" y="2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1" y="16"/>
                      <a:pt x="48" y="13"/>
                      <a:pt x="45" y="11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6" y="7"/>
                      <a:pt x="34" y="7"/>
                      <a:pt x="32" y="7"/>
                    </a:cubicBezTo>
                    <a:cubicBezTo>
                      <a:pt x="30" y="7"/>
                      <a:pt x="28" y="7"/>
                      <a:pt x="26" y="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5" y="13"/>
                      <a:pt x="12" y="16"/>
                      <a:pt x="10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8"/>
                    </a:cubicBezTo>
                    <a:cubicBezTo>
                      <a:pt x="7" y="29"/>
                      <a:pt x="7" y="29"/>
                      <a:pt x="7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7" y="31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7" y="36"/>
                      <a:pt x="7" y="37"/>
                    </a:cubicBezTo>
                    <a:cubicBezTo>
                      <a:pt x="7" y="37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2" y="48"/>
                      <a:pt x="15" y="51"/>
                      <a:pt x="19" y="54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8" y="57"/>
                      <a:pt x="30" y="57"/>
                      <a:pt x="32" y="57"/>
                    </a:cubicBezTo>
                    <a:cubicBezTo>
                      <a:pt x="34" y="57"/>
                      <a:pt x="36" y="57"/>
                      <a:pt x="38" y="56"/>
                    </a:cubicBezTo>
                    <a:cubicBezTo>
                      <a:pt x="41" y="63"/>
                      <a:pt x="41" y="63"/>
                      <a:pt x="41" y="63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5" y="54"/>
                      <a:pt x="45" y="54"/>
                      <a:pt x="45" y="54"/>
                    </a:cubicBezTo>
                    <a:cubicBezTo>
                      <a:pt x="48" y="52"/>
                      <a:pt x="51" y="49"/>
                      <a:pt x="54" y="45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1"/>
                      <a:pt x="63" y="41"/>
                      <a:pt x="63" y="41"/>
                    </a:cubicBezTo>
                    <a:lnTo>
                      <a:pt x="56" y="38"/>
                    </a:lnTo>
                    <a:close/>
                    <a:moveTo>
                      <a:pt x="32" y="50"/>
                    </a:moveTo>
                    <a:cubicBezTo>
                      <a:pt x="22" y="50"/>
                      <a:pt x="14" y="42"/>
                      <a:pt x="14" y="32"/>
                    </a:cubicBezTo>
                    <a:cubicBezTo>
                      <a:pt x="14" y="28"/>
                      <a:pt x="16" y="24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1" y="17"/>
                      <a:pt x="26" y="15"/>
                      <a:pt x="32" y="15"/>
                    </a:cubicBezTo>
                    <a:cubicBezTo>
                      <a:pt x="41" y="15"/>
                      <a:pt x="49" y="22"/>
                      <a:pt x="49" y="32"/>
                    </a:cubicBezTo>
                    <a:cubicBezTo>
                      <a:pt x="49" y="42"/>
                      <a:pt x="41" y="50"/>
                      <a:pt x="32" y="50"/>
                    </a:cubicBezTo>
                    <a:close/>
                  </a:path>
                </a:pathLst>
              </a:custGeom>
              <a:solidFill>
                <a:srgbClr val="1382D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56" name="Freeform 43">
                <a:extLst>
                  <a:ext uri="{FF2B5EF4-FFF2-40B4-BE49-F238E27FC236}">
                    <a16:creationId xmlns:a16="http://schemas.microsoft.com/office/drawing/2014/main" id="{B8072D62-2660-46A8-9746-9D64330C01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31275" y="3424944"/>
                <a:ext cx="121117" cy="121117"/>
              </a:xfrm>
              <a:custGeom>
                <a:avLst/>
                <a:gdLst>
                  <a:gd name="T0" fmla="*/ 57 w 64"/>
                  <a:gd name="T1" fmla="*/ 32 h 64"/>
                  <a:gd name="T2" fmla="*/ 63 w 64"/>
                  <a:gd name="T3" fmla="*/ 23 h 64"/>
                  <a:gd name="T4" fmla="*/ 64 w 64"/>
                  <a:gd name="T5" fmla="*/ 22 h 64"/>
                  <a:gd name="T6" fmla="*/ 61 w 64"/>
                  <a:gd name="T7" fmla="*/ 16 h 64"/>
                  <a:gd name="T8" fmla="*/ 53 w 64"/>
                  <a:gd name="T9" fmla="*/ 19 h 64"/>
                  <a:gd name="T10" fmla="*/ 48 w 64"/>
                  <a:gd name="T11" fmla="*/ 3 h 64"/>
                  <a:gd name="T12" fmla="*/ 47 w 64"/>
                  <a:gd name="T13" fmla="*/ 3 h 64"/>
                  <a:gd name="T14" fmla="*/ 41 w 64"/>
                  <a:gd name="T15" fmla="*/ 0 h 64"/>
                  <a:gd name="T16" fmla="*/ 38 w 64"/>
                  <a:gd name="T17" fmla="*/ 8 h 64"/>
                  <a:gd name="T18" fmla="*/ 26 w 64"/>
                  <a:gd name="T19" fmla="*/ 8 h 64"/>
                  <a:gd name="T20" fmla="*/ 23 w 64"/>
                  <a:gd name="T21" fmla="*/ 0 h 64"/>
                  <a:gd name="T22" fmla="*/ 16 w 64"/>
                  <a:gd name="T23" fmla="*/ 3 h 64"/>
                  <a:gd name="T24" fmla="*/ 16 w 64"/>
                  <a:gd name="T25" fmla="*/ 3 h 64"/>
                  <a:gd name="T26" fmla="*/ 10 w 64"/>
                  <a:gd name="T27" fmla="*/ 19 h 64"/>
                  <a:gd name="T28" fmla="*/ 3 w 64"/>
                  <a:gd name="T29" fmla="*/ 16 h 64"/>
                  <a:gd name="T30" fmla="*/ 2 w 64"/>
                  <a:gd name="T31" fmla="*/ 16 h 64"/>
                  <a:gd name="T32" fmla="*/ 0 w 64"/>
                  <a:gd name="T33" fmla="*/ 23 h 64"/>
                  <a:gd name="T34" fmla="*/ 7 w 64"/>
                  <a:gd name="T35" fmla="*/ 26 h 64"/>
                  <a:gd name="T36" fmla="*/ 7 w 64"/>
                  <a:gd name="T37" fmla="*/ 30 h 64"/>
                  <a:gd name="T38" fmla="*/ 7 w 64"/>
                  <a:gd name="T39" fmla="*/ 32 h 64"/>
                  <a:gd name="T40" fmla="*/ 7 w 64"/>
                  <a:gd name="T41" fmla="*/ 34 h 64"/>
                  <a:gd name="T42" fmla="*/ 7 w 64"/>
                  <a:gd name="T43" fmla="*/ 37 h 64"/>
                  <a:gd name="T44" fmla="*/ 7 w 64"/>
                  <a:gd name="T45" fmla="*/ 38 h 64"/>
                  <a:gd name="T46" fmla="*/ 0 w 64"/>
                  <a:gd name="T47" fmla="*/ 41 h 64"/>
                  <a:gd name="T48" fmla="*/ 2 w 64"/>
                  <a:gd name="T49" fmla="*/ 47 h 64"/>
                  <a:gd name="T50" fmla="*/ 3 w 64"/>
                  <a:gd name="T51" fmla="*/ 48 h 64"/>
                  <a:gd name="T52" fmla="*/ 19 w 64"/>
                  <a:gd name="T53" fmla="*/ 54 h 64"/>
                  <a:gd name="T54" fmla="*/ 16 w 64"/>
                  <a:gd name="T55" fmla="*/ 61 h 64"/>
                  <a:gd name="T56" fmla="*/ 22 w 64"/>
                  <a:gd name="T57" fmla="*/ 64 h 64"/>
                  <a:gd name="T58" fmla="*/ 23 w 64"/>
                  <a:gd name="T59" fmla="*/ 63 h 64"/>
                  <a:gd name="T60" fmla="*/ 32 w 64"/>
                  <a:gd name="T61" fmla="*/ 57 h 64"/>
                  <a:gd name="T62" fmla="*/ 41 w 64"/>
                  <a:gd name="T63" fmla="*/ 63 h 64"/>
                  <a:gd name="T64" fmla="*/ 42 w 64"/>
                  <a:gd name="T65" fmla="*/ 64 h 64"/>
                  <a:gd name="T66" fmla="*/ 48 w 64"/>
                  <a:gd name="T67" fmla="*/ 61 h 64"/>
                  <a:gd name="T68" fmla="*/ 45 w 64"/>
                  <a:gd name="T69" fmla="*/ 54 h 64"/>
                  <a:gd name="T70" fmla="*/ 61 w 64"/>
                  <a:gd name="T71" fmla="*/ 48 h 64"/>
                  <a:gd name="T72" fmla="*/ 61 w 64"/>
                  <a:gd name="T73" fmla="*/ 48 h 64"/>
                  <a:gd name="T74" fmla="*/ 64 w 64"/>
                  <a:gd name="T75" fmla="*/ 41 h 64"/>
                  <a:gd name="T76" fmla="*/ 56 w 64"/>
                  <a:gd name="T77" fmla="*/ 38 h 64"/>
                  <a:gd name="T78" fmla="*/ 14 w 64"/>
                  <a:gd name="T79" fmla="*/ 32 h 64"/>
                  <a:gd name="T80" fmla="*/ 18 w 64"/>
                  <a:gd name="T81" fmla="*/ 21 h 64"/>
                  <a:gd name="T82" fmla="*/ 49 w 64"/>
                  <a:gd name="T83" fmla="*/ 3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4" h="64">
                    <a:moveTo>
                      <a:pt x="56" y="38"/>
                    </a:moveTo>
                    <a:cubicBezTo>
                      <a:pt x="57" y="36"/>
                      <a:pt x="57" y="34"/>
                      <a:pt x="57" y="32"/>
                    </a:cubicBezTo>
                    <a:cubicBezTo>
                      <a:pt x="57" y="30"/>
                      <a:pt x="57" y="28"/>
                      <a:pt x="56" y="26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16"/>
                      <a:pt x="61" y="16"/>
                      <a:pt x="61" y="16"/>
                    </a:cubicBezTo>
                    <a:cubicBezTo>
                      <a:pt x="60" y="16"/>
                      <a:pt x="60" y="16"/>
                      <a:pt x="60" y="16"/>
                    </a:cubicBezTo>
                    <a:cubicBezTo>
                      <a:pt x="53" y="19"/>
                      <a:pt x="53" y="19"/>
                      <a:pt x="53" y="19"/>
                    </a:cubicBezTo>
                    <a:cubicBezTo>
                      <a:pt x="51" y="16"/>
                      <a:pt x="48" y="13"/>
                      <a:pt x="45" y="11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7" y="3"/>
                      <a:pt x="47" y="3"/>
                      <a:pt x="47" y="3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6" y="7"/>
                      <a:pt x="34" y="7"/>
                      <a:pt x="32" y="7"/>
                    </a:cubicBezTo>
                    <a:cubicBezTo>
                      <a:pt x="30" y="7"/>
                      <a:pt x="28" y="7"/>
                      <a:pt x="26" y="8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5" y="13"/>
                      <a:pt x="12" y="16"/>
                      <a:pt x="10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7" y="27"/>
                      <a:pt x="7" y="27"/>
                      <a:pt x="7" y="28"/>
                    </a:cubicBezTo>
                    <a:cubicBezTo>
                      <a:pt x="7" y="29"/>
                      <a:pt x="7" y="29"/>
                      <a:pt x="7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7" y="31"/>
                      <a:pt x="7" y="32"/>
                    </a:cubicBezTo>
                    <a:cubicBezTo>
                      <a:pt x="7" y="32"/>
                      <a:pt x="7" y="33"/>
                      <a:pt x="7" y="33"/>
                    </a:cubicBezTo>
                    <a:cubicBezTo>
                      <a:pt x="7" y="33"/>
                      <a:pt x="7" y="34"/>
                      <a:pt x="7" y="34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7" y="35"/>
                      <a:pt x="7" y="36"/>
                      <a:pt x="7" y="37"/>
                    </a:cubicBezTo>
                    <a:cubicBezTo>
                      <a:pt x="7" y="37"/>
                      <a:pt x="7" y="38"/>
                      <a:pt x="7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47"/>
                      <a:pt x="2" y="47"/>
                      <a:pt x="2" y="47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2" y="48"/>
                      <a:pt x="15" y="51"/>
                      <a:pt x="19" y="54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8" y="57"/>
                      <a:pt x="30" y="57"/>
                      <a:pt x="32" y="57"/>
                    </a:cubicBezTo>
                    <a:cubicBezTo>
                      <a:pt x="34" y="57"/>
                      <a:pt x="36" y="57"/>
                      <a:pt x="38" y="56"/>
                    </a:cubicBezTo>
                    <a:cubicBezTo>
                      <a:pt x="41" y="63"/>
                      <a:pt x="41" y="63"/>
                      <a:pt x="41" y="63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47" y="61"/>
                      <a:pt x="47" y="61"/>
                      <a:pt x="47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45" y="54"/>
                      <a:pt x="45" y="54"/>
                      <a:pt x="45" y="54"/>
                    </a:cubicBezTo>
                    <a:cubicBezTo>
                      <a:pt x="48" y="52"/>
                      <a:pt x="51" y="49"/>
                      <a:pt x="54" y="45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1" y="48"/>
                      <a:pt x="61" y="48"/>
                      <a:pt x="61" y="48"/>
                    </a:cubicBezTo>
                    <a:cubicBezTo>
                      <a:pt x="64" y="42"/>
                      <a:pt x="64" y="42"/>
                      <a:pt x="64" y="42"/>
                    </a:cubicBezTo>
                    <a:cubicBezTo>
                      <a:pt x="64" y="41"/>
                      <a:pt x="64" y="41"/>
                      <a:pt x="64" y="41"/>
                    </a:cubicBezTo>
                    <a:cubicBezTo>
                      <a:pt x="63" y="41"/>
                      <a:pt x="63" y="41"/>
                      <a:pt x="63" y="41"/>
                    </a:cubicBezTo>
                    <a:lnTo>
                      <a:pt x="56" y="38"/>
                    </a:lnTo>
                    <a:close/>
                    <a:moveTo>
                      <a:pt x="32" y="50"/>
                    </a:moveTo>
                    <a:cubicBezTo>
                      <a:pt x="22" y="50"/>
                      <a:pt x="14" y="42"/>
                      <a:pt x="14" y="32"/>
                    </a:cubicBezTo>
                    <a:cubicBezTo>
                      <a:pt x="14" y="28"/>
                      <a:pt x="16" y="24"/>
                      <a:pt x="18" y="2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1" y="17"/>
                      <a:pt x="26" y="15"/>
                      <a:pt x="32" y="15"/>
                    </a:cubicBezTo>
                    <a:cubicBezTo>
                      <a:pt x="41" y="15"/>
                      <a:pt x="49" y="22"/>
                      <a:pt x="49" y="32"/>
                    </a:cubicBezTo>
                    <a:cubicBezTo>
                      <a:pt x="49" y="42"/>
                      <a:pt x="41" y="50"/>
                      <a:pt x="32" y="50"/>
                    </a:cubicBezTo>
                    <a:close/>
                  </a:path>
                </a:pathLst>
              </a:custGeom>
              <a:solidFill>
                <a:srgbClr val="1382D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12539D0A-5E5A-469E-9FCD-05909A52A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620" y="217606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D2BE7CE-93F8-4FD3-8E76-F9955E53A3CD}"/>
                </a:ext>
              </a:extLst>
            </p:cNvPr>
            <p:cNvSpPr/>
            <p:nvPr/>
          </p:nvSpPr>
          <p:spPr bwMode="auto">
            <a:xfrm>
              <a:off x="1297937" y="1771815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Replication</a:t>
              </a:r>
              <a:b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</a:b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mechanism</a:t>
              </a: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9791F124-120D-463E-86C1-85780F6403DE}"/>
                </a:ext>
              </a:extLst>
            </p:cNvPr>
            <p:cNvSpPr/>
            <p:nvPr/>
          </p:nvSpPr>
          <p:spPr bwMode="auto">
            <a:xfrm>
              <a:off x="2190221" y="1816824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E75A72EA-ADA1-4738-A72A-E184EAD43FE0}"/>
                </a:ext>
              </a:extLst>
            </p:cNvPr>
            <p:cNvSpPr/>
            <p:nvPr/>
          </p:nvSpPr>
          <p:spPr bwMode="auto">
            <a:xfrm>
              <a:off x="2379132" y="2061429"/>
              <a:ext cx="1017866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016E5745-4FFB-4EB5-B84B-49D93EC75093}"/>
                </a:ext>
              </a:extLst>
            </p:cNvPr>
            <p:cNvGrpSpPr/>
            <p:nvPr/>
          </p:nvGrpSpPr>
          <p:grpSpPr>
            <a:xfrm>
              <a:off x="2412499" y="2082708"/>
              <a:ext cx="957453" cy="188886"/>
              <a:chOff x="3120777" y="2389446"/>
              <a:chExt cx="957453" cy="188886"/>
            </a:xfrm>
          </p:grpSpPr>
          <p:pic>
            <p:nvPicPr>
              <p:cNvPr id="149" name="Graphic 148">
                <a:extLst>
                  <a:ext uri="{FF2B5EF4-FFF2-40B4-BE49-F238E27FC236}">
                    <a16:creationId xmlns:a16="http://schemas.microsoft.com/office/drawing/2014/main" id="{21A02B55-53EC-4FCB-BC71-4CA91A6B67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3120777" y="2394345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0" name="Graphic 149">
                <a:extLst>
                  <a:ext uri="{FF2B5EF4-FFF2-40B4-BE49-F238E27FC236}">
                    <a16:creationId xmlns:a16="http://schemas.microsoft.com/office/drawing/2014/main" id="{0AA40DCE-0675-4CCD-A441-761A978649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/>
              <a:stretch/>
            </p:blipFill>
            <p:spPr>
              <a:xfrm>
                <a:off x="3345127" y="2389446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1" name="Graphic 150">
                <a:extLst>
                  <a:ext uri="{FF2B5EF4-FFF2-40B4-BE49-F238E27FC236}">
                    <a16:creationId xmlns:a16="http://schemas.microsoft.com/office/drawing/2014/main" id="{74177EE9-D861-4686-A8D3-9E1C9EE4F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3550427" y="2389447"/>
                <a:ext cx="178909" cy="178493"/>
              </a:xfrm>
              <a:prstGeom prst="rect">
                <a:avLst/>
              </a:prstGeom>
            </p:spPr>
          </p:pic>
          <p:pic>
            <p:nvPicPr>
              <p:cNvPr id="152" name="Graphic 151">
                <a:extLst>
                  <a:ext uri="{FF2B5EF4-FFF2-40B4-BE49-F238E27FC236}">
                    <a16:creationId xmlns:a16="http://schemas.microsoft.com/office/drawing/2014/main" id="{F6A65FF2-8A42-424B-ACB7-3B9846DA43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rcRect/>
              <a:stretch/>
            </p:blipFill>
            <p:spPr>
              <a:xfrm>
                <a:off x="3722335" y="2389446"/>
                <a:ext cx="183987" cy="183987"/>
              </a:xfrm>
              <a:prstGeom prst="rect">
                <a:avLst/>
              </a:prstGeom>
            </p:spPr>
          </p:pic>
          <p:pic>
            <p:nvPicPr>
              <p:cNvPr id="153" name="Graphic 152">
                <a:extLst>
                  <a:ext uri="{FF2B5EF4-FFF2-40B4-BE49-F238E27FC236}">
                    <a16:creationId xmlns:a16="http://schemas.microsoft.com/office/drawing/2014/main" id="{9122F956-6473-411F-A2EB-5B1F5BB710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rcRect/>
              <a:stretch/>
            </p:blipFill>
            <p:spPr>
              <a:xfrm>
                <a:off x="3899737" y="2389447"/>
                <a:ext cx="178493" cy="178493"/>
              </a:xfrm>
              <a:prstGeom prst="rect">
                <a:avLst/>
              </a:prstGeom>
            </p:spPr>
          </p:pic>
        </p:grp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738166A1-73EC-4894-BEF1-4A660FD17E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1841" y="217407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BBA82B9-64D9-4A01-B430-2C2C499A5307}"/>
              </a:ext>
            </a:extLst>
          </p:cNvPr>
          <p:cNvGrpSpPr/>
          <p:nvPr/>
        </p:nvGrpSpPr>
        <p:grpSpPr>
          <a:xfrm>
            <a:off x="7156441" y="4775524"/>
            <a:ext cx="2482475" cy="1119471"/>
            <a:chOff x="972916" y="1390086"/>
            <a:chExt cx="2482475" cy="1119471"/>
          </a:xfrm>
        </p:grpSpPr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88A797A9-D1D9-4981-BE04-DC6E648ED0FA}"/>
                </a:ext>
              </a:extLst>
            </p:cNvPr>
            <p:cNvGrpSpPr/>
            <p:nvPr/>
          </p:nvGrpSpPr>
          <p:grpSpPr>
            <a:xfrm>
              <a:off x="1217968" y="1390086"/>
              <a:ext cx="110489" cy="113511"/>
              <a:chOff x="1212457" y="512757"/>
              <a:chExt cx="231789" cy="238130"/>
            </a:xfrm>
          </p:grpSpPr>
          <p:sp>
            <p:nvSpPr>
              <p:cNvPr id="169" name="Rectangle: Rounded Corners 168">
                <a:extLst>
                  <a:ext uri="{FF2B5EF4-FFF2-40B4-BE49-F238E27FC236}">
                    <a16:creationId xmlns:a16="http://schemas.microsoft.com/office/drawing/2014/main" id="{DBEA8E99-845B-4D45-B63B-85DBA02F44DB}"/>
                  </a:ext>
                </a:extLst>
              </p:cNvPr>
              <p:cNvSpPr/>
              <p:nvPr/>
            </p:nvSpPr>
            <p:spPr bwMode="auto">
              <a:xfrm>
                <a:off x="1212457" y="512762"/>
                <a:ext cx="231775" cy="238125"/>
              </a:xfrm>
              <a:prstGeom prst="roundRect">
                <a:avLst>
                  <a:gd name="adj" fmla="val 8448"/>
                </a:avLst>
              </a:prstGeom>
              <a:gradFill flip="none" rotWithShape="1">
                <a:gsLst>
                  <a:gs pos="0">
                    <a:srgbClr val="378FE4"/>
                  </a:gs>
                  <a:gs pos="50000">
                    <a:srgbClr val="358CE3"/>
                  </a:gs>
                  <a:gs pos="100000">
                    <a:srgbClr val="378FE4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F89834A4-37FC-4C1F-B932-5FB9CEFAAE0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024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B96FD868-BC1D-472C-9EAA-4B0F274812B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68825" y="512757"/>
                <a:ext cx="0" cy="238125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35DD1BE0-91A7-4BF4-B1DE-2926392337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13846" y="593719"/>
                <a:ext cx="2304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23DB515A-03DF-4A7E-A414-24DFB27E43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13846" y="673889"/>
                <a:ext cx="230400" cy="1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63500" sx="102000" sy="102000" algn="ctr" rotWithShape="0">
                  <a:srgbClr val="FFFFFF">
                    <a:alpha val="40000"/>
                  </a:srgbClr>
                </a:outerShdw>
              </a:effectLst>
            </p:spPr>
          </p:cxnSp>
        </p:grp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0398A249-D5B5-4766-93B4-E2A1A82E2374}"/>
                </a:ext>
              </a:extLst>
            </p:cNvPr>
            <p:cNvSpPr/>
            <p:nvPr/>
          </p:nvSpPr>
          <p:spPr bwMode="auto">
            <a:xfrm>
              <a:off x="1238746" y="1666048"/>
              <a:ext cx="732992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SQL Server</a:t>
              </a:r>
              <a:endParaRPr lang="en-US" sz="600" b="1" kern="0" dirty="0">
                <a:solidFill>
                  <a:srgbClr val="FFFFFF"/>
                </a:solidFill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ED130F47-A294-4C91-8087-27E5813DF5A7}"/>
                </a:ext>
              </a:extLst>
            </p:cNvPr>
            <p:cNvCxnSpPr>
              <a:cxnSpLocks/>
              <a:endCxn id="209" idx="0"/>
            </p:cNvCxnSpPr>
            <p:nvPr/>
          </p:nvCxnSpPr>
          <p:spPr>
            <a:xfrm>
              <a:off x="1277356" y="1507184"/>
              <a:ext cx="0" cy="246267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BF280303-FA24-4889-81FA-65E2DDB604D4}"/>
                </a:ext>
              </a:extLst>
            </p:cNvPr>
            <p:cNvSpPr/>
            <p:nvPr/>
          </p:nvSpPr>
          <p:spPr bwMode="auto">
            <a:xfrm>
              <a:off x="972916" y="2176641"/>
              <a:ext cx="632326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500" kern="0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On-Prem</a:t>
              </a:r>
            </a:p>
          </p:txBody>
        </p:sp>
        <p:sp>
          <p:nvSpPr>
            <p:cNvPr id="202" name="Isosceles Triangle 201">
              <a:extLst>
                <a:ext uri="{FF2B5EF4-FFF2-40B4-BE49-F238E27FC236}">
                  <a16:creationId xmlns:a16="http://schemas.microsoft.com/office/drawing/2014/main" id="{078E7228-3CCE-4EBB-933B-4716630980A4}"/>
                </a:ext>
              </a:extLst>
            </p:cNvPr>
            <p:cNvSpPr/>
            <p:nvPr/>
          </p:nvSpPr>
          <p:spPr bwMode="auto">
            <a:xfrm>
              <a:off x="1084823" y="1901132"/>
              <a:ext cx="385064" cy="155267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A84F1E60-8E7E-4DB8-8110-BCB2D3DB546C}"/>
                </a:ext>
              </a:extLst>
            </p:cNvPr>
            <p:cNvSpPr/>
            <p:nvPr/>
          </p:nvSpPr>
          <p:spPr bwMode="auto">
            <a:xfrm>
              <a:off x="1084823" y="2056399"/>
              <a:ext cx="385064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04" name="Graphic 15">
              <a:extLst>
                <a:ext uri="{FF2B5EF4-FFF2-40B4-BE49-F238E27FC236}">
                  <a16:creationId xmlns:a16="http://schemas.microsoft.com/office/drawing/2014/main" id="{4833E185-9FB6-487B-B5C1-9D7321110C16}"/>
                </a:ext>
              </a:extLst>
            </p:cNvPr>
            <p:cNvGrpSpPr/>
            <p:nvPr/>
          </p:nvGrpSpPr>
          <p:grpSpPr>
            <a:xfrm>
              <a:off x="1214468" y="2087387"/>
              <a:ext cx="123507" cy="163776"/>
              <a:chOff x="5453158" y="4633054"/>
              <a:chExt cx="201192" cy="266791"/>
            </a:xfrm>
          </p:grpSpPr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DE15D032-0F15-4B24-B6C5-18D6BE3C8490}"/>
                  </a:ext>
                </a:extLst>
              </p:cNvPr>
              <p:cNvSpPr/>
              <p:nvPr/>
            </p:nvSpPr>
            <p:spPr>
              <a:xfrm>
                <a:off x="5453158" y="4669463"/>
                <a:ext cx="201192" cy="230382"/>
              </a:xfrm>
              <a:custGeom>
                <a:avLst/>
                <a:gdLst>
                  <a:gd name="connsiteX0" fmla="*/ 100596 w 201192"/>
                  <a:gd name="connsiteY0" fmla="*/ 36409 h 230382"/>
                  <a:gd name="connsiteX1" fmla="*/ 0 w 201192"/>
                  <a:gd name="connsiteY1" fmla="*/ 0 h 230382"/>
                  <a:gd name="connsiteX2" fmla="*/ 0 w 201192"/>
                  <a:gd name="connsiteY2" fmla="*/ 193973 h 230382"/>
                  <a:gd name="connsiteX3" fmla="*/ 99184 w 201192"/>
                  <a:gd name="connsiteY3" fmla="*/ 230382 h 230382"/>
                  <a:gd name="connsiteX4" fmla="*/ 100596 w 201192"/>
                  <a:gd name="connsiteY4" fmla="*/ 230382 h 230382"/>
                  <a:gd name="connsiteX5" fmla="*/ 201192 w 201192"/>
                  <a:gd name="connsiteY5" fmla="*/ 193973 h 230382"/>
                  <a:gd name="connsiteX6" fmla="*/ 201192 w 201192"/>
                  <a:gd name="connsiteY6" fmla="*/ 0 h 230382"/>
                  <a:gd name="connsiteX7" fmla="*/ 100596 w 201192"/>
                  <a:gd name="connsiteY7" fmla="*/ 36409 h 230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1192" h="230382">
                    <a:moveTo>
                      <a:pt x="100596" y="36409"/>
                    </a:moveTo>
                    <a:cubicBezTo>
                      <a:pt x="45041" y="36409"/>
                      <a:pt x="0" y="20716"/>
                      <a:pt x="0" y="0"/>
                    </a:cubicBezTo>
                    <a:lnTo>
                      <a:pt x="0" y="193973"/>
                    </a:lnTo>
                    <a:cubicBezTo>
                      <a:pt x="0" y="213904"/>
                      <a:pt x="44256" y="230068"/>
                      <a:pt x="99184" y="230382"/>
                    </a:cubicBezTo>
                    <a:lnTo>
                      <a:pt x="100596" y="230382"/>
                    </a:lnTo>
                    <a:cubicBezTo>
                      <a:pt x="156151" y="230382"/>
                      <a:pt x="201192" y="214689"/>
                      <a:pt x="201192" y="193973"/>
                    </a:cubicBezTo>
                    <a:lnTo>
                      <a:pt x="201192" y="0"/>
                    </a:lnTo>
                    <a:cubicBezTo>
                      <a:pt x="201192" y="20245"/>
                      <a:pt x="156151" y="36409"/>
                      <a:pt x="100596" y="36409"/>
                    </a:cubicBezTo>
                    <a:close/>
                  </a:path>
                </a:pathLst>
              </a:custGeom>
              <a:solidFill>
                <a:srgbClr val="005BA1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650DEF81-38FE-4D0C-ABAD-C3017B507382}"/>
                  </a:ext>
                </a:extLst>
              </p:cNvPr>
              <p:cNvSpPr/>
              <p:nvPr/>
            </p:nvSpPr>
            <p:spPr>
              <a:xfrm>
                <a:off x="5453158" y="4633054"/>
                <a:ext cx="201192" cy="72818"/>
              </a:xfrm>
              <a:custGeom>
                <a:avLst/>
                <a:gdLst>
                  <a:gd name="connsiteX0" fmla="*/ 201192 w 201192"/>
                  <a:gd name="connsiteY0" fmla="*/ 36409 h 72818"/>
                  <a:gd name="connsiteX1" fmla="*/ 100596 w 201192"/>
                  <a:gd name="connsiteY1" fmla="*/ 72818 h 72818"/>
                  <a:gd name="connsiteX2" fmla="*/ 0 w 201192"/>
                  <a:gd name="connsiteY2" fmla="*/ 36409 h 72818"/>
                  <a:gd name="connsiteX3" fmla="*/ 100596 w 201192"/>
                  <a:gd name="connsiteY3" fmla="*/ 0 h 72818"/>
                  <a:gd name="connsiteX4" fmla="*/ 201192 w 201192"/>
                  <a:gd name="connsiteY4" fmla="*/ 36409 h 72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192" h="72818">
                    <a:moveTo>
                      <a:pt x="201192" y="36409"/>
                    </a:moveTo>
                    <a:cubicBezTo>
                      <a:pt x="201192" y="56654"/>
                      <a:pt x="156151" y="72818"/>
                      <a:pt x="100596" y="72818"/>
                    </a:cubicBezTo>
                    <a:cubicBezTo>
                      <a:pt x="45041" y="72818"/>
                      <a:pt x="0" y="57125"/>
                      <a:pt x="0" y="36409"/>
                    </a:cubicBezTo>
                    <a:cubicBezTo>
                      <a:pt x="0" y="15694"/>
                      <a:pt x="45041" y="0"/>
                      <a:pt x="100596" y="0"/>
                    </a:cubicBezTo>
                    <a:cubicBezTo>
                      <a:pt x="156151" y="0"/>
                      <a:pt x="201192" y="15694"/>
                      <a:pt x="201192" y="36409"/>
                    </a:cubicBezTo>
                  </a:path>
                </a:pathLst>
              </a:custGeom>
              <a:solidFill>
                <a:srgbClr val="E8E8E8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79E2044A-9BFA-45DB-B533-B5B280DD869D}"/>
                  </a:ext>
                </a:extLst>
              </p:cNvPr>
              <p:cNvSpPr/>
              <p:nvPr/>
            </p:nvSpPr>
            <p:spPr>
              <a:xfrm>
                <a:off x="5476541" y="4643412"/>
                <a:ext cx="154425" cy="46296"/>
              </a:xfrm>
              <a:custGeom>
                <a:avLst/>
                <a:gdLst>
                  <a:gd name="connsiteX0" fmla="*/ 154425 w 154425"/>
                  <a:gd name="connsiteY0" fmla="*/ 23070 h 46296"/>
                  <a:gd name="connsiteX1" fmla="*/ 77213 w 154425"/>
                  <a:gd name="connsiteY1" fmla="*/ 46296 h 46296"/>
                  <a:gd name="connsiteX2" fmla="*/ 0 w 154425"/>
                  <a:gd name="connsiteY2" fmla="*/ 23070 h 46296"/>
                  <a:gd name="connsiteX3" fmla="*/ 77213 w 154425"/>
                  <a:gd name="connsiteY3" fmla="*/ 0 h 46296"/>
                  <a:gd name="connsiteX4" fmla="*/ 154425 w 154425"/>
                  <a:gd name="connsiteY4" fmla="*/ 23070 h 46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4425" h="46296">
                    <a:moveTo>
                      <a:pt x="154425" y="23070"/>
                    </a:moveTo>
                    <a:cubicBezTo>
                      <a:pt x="154425" y="35938"/>
                      <a:pt x="119742" y="46296"/>
                      <a:pt x="77213" y="46296"/>
                    </a:cubicBezTo>
                    <a:cubicBezTo>
                      <a:pt x="34683" y="46296"/>
                      <a:pt x="0" y="35938"/>
                      <a:pt x="0" y="23070"/>
                    </a:cubicBezTo>
                    <a:cubicBezTo>
                      <a:pt x="0" y="10201"/>
                      <a:pt x="34683" y="0"/>
                      <a:pt x="77213" y="0"/>
                    </a:cubicBezTo>
                    <a:cubicBezTo>
                      <a:pt x="119742" y="0"/>
                      <a:pt x="154425" y="10358"/>
                      <a:pt x="154425" y="23070"/>
                    </a:cubicBezTo>
                  </a:path>
                </a:pathLst>
              </a:custGeom>
              <a:solidFill>
                <a:srgbClr val="50E6FF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D5A6777-FE6A-4FFE-89D9-AA9F527B33D4}"/>
                  </a:ext>
                </a:extLst>
              </p:cNvPr>
              <p:cNvSpPr/>
              <p:nvPr/>
            </p:nvSpPr>
            <p:spPr>
              <a:xfrm>
                <a:off x="5492706" y="4672198"/>
                <a:ext cx="122096" cy="17618"/>
              </a:xfrm>
              <a:custGeom>
                <a:avLst/>
                <a:gdLst>
                  <a:gd name="connsiteX0" fmla="*/ 61048 w 122096"/>
                  <a:gd name="connsiteY0" fmla="*/ 90 h 17618"/>
                  <a:gd name="connsiteX1" fmla="*/ 0 w 122096"/>
                  <a:gd name="connsiteY1" fmla="*/ 9035 h 17618"/>
                  <a:gd name="connsiteX2" fmla="*/ 61048 w 122096"/>
                  <a:gd name="connsiteY2" fmla="*/ 17510 h 17618"/>
                  <a:gd name="connsiteX3" fmla="*/ 122096 w 122096"/>
                  <a:gd name="connsiteY3" fmla="*/ 8408 h 17618"/>
                  <a:gd name="connsiteX4" fmla="*/ 61048 w 122096"/>
                  <a:gd name="connsiteY4" fmla="*/ 90 h 17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096" h="17618">
                    <a:moveTo>
                      <a:pt x="61048" y="90"/>
                    </a:moveTo>
                    <a:cubicBezTo>
                      <a:pt x="40337" y="-439"/>
                      <a:pt x="19689" y="2587"/>
                      <a:pt x="0" y="9035"/>
                    </a:cubicBezTo>
                    <a:cubicBezTo>
                      <a:pt x="19707" y="15364"/>
                      <a:pt x="40362" y="18232"/>
                      <a:pt x="61048" y="17510"/>
                    </a:cubicBezTo>
                    <a:cubicBezTo>
                      <a:pt x="81776" y="18117"/>
                      <a:pt x="102446" y="15035"/>
                      <a:pt x="122096" y="8408"/>
                    </a:cubicBezTo>
                    <a:cubicBezTo>
                      <a:pt x="102352" y="2257"/>
                      <a:pt x="81718" y="-554"/>
                      <a:pt x="61048" y="90"/>
                    </a:cubicBezTo>
                    <a:close/>
                  </a:path>
                </a:pathLst>
              </a:custGeom>
              <a:solidFill>
                <a:srgbClr val="198AB3"/>
              </a:solidFill>
              <a:ln w="1534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/>
                <a:endParaRPr lang="en-CA" sz="1765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  <p:pic>
          <p:nvPicPr>
            <p:cNvPr id="209" name="Graphic 208">
              <a:extLst>
                <a:ext uri="{FF2B5EF4-FFF2-40B4-BE49-F238E27FC236}">
                  <a16:creationId xmlns:a16="http://schemas.microsoft.com/office/drawing/2014/main" id="{56B8C5D2-8FCA-46F8-AF2E-549C13277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/>
          </p:blipFill>
          <p:spPr>
            <a:xfrm>
              <a:off x="1169583" y="1753451"/>
              <a:ext cx="215545" cy="215545"/>
            </a:xfrm>
            <a:prstGeom prst="rect">
              <a:avLst/>
            </a:prstGeom>
          </p:spPr>
        </p:pic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C5F9B73A-62D4-43B1-B275-D6516863A71F}"/>
                </a:ext>
              </a:extLst>
            </p:cNvPr>
            <p:cNvGrpSpPr/>
            <p:nvPr/>
          </p:nvGrpSpPr>
          <p:grpSpPr>
            <a:xfrm>
              <a:off x="1808580" y="2072300"/>
              <a:ext cx="210640" cy="210640"/>
              <a:chOff x="1749335" y="2017930"/>
              <a:chExt cx="316117" cy="316117"/>
            </a:xfrm>
          </p:grpSpPr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EBF90BD5-954B-4D99-9F82-F85D2BEBB4CB}"/>
                  </a:ext>
                </a:extLst>
              </p:cNvPr>
              <p:cNvSpPr/>
              <p:nvPr/>
            </p:nvSpPr>
            <p:spPr>
              <a:xfrm>
                <a:off x="1749335" y="2017930"/>
                <a:ext cx="316117" cy="316117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CA7A6B10-1C7B-4CAA-953A-431BE4B1FA4E}"/>
                  </a:ext>
                </a:extLst>
              </p:cNvPr>
              <p:cNvGrpSpPr/>
              <p:nvPr/>
            </p:nvGrpSpPr>
            <p:grpSpPr>
              <a:xfrm>
                <a:off x="1810767" y="2099963"/>
                <a:ext cx="193253" cy="152050"/>
                <a:chOff x="3495443" y="3272358"/>
                <a:chExt cx="356949" cy="280846"/>
              </a:xfrm>
            </p:grpSpPr>
            <p:grpSp>
              <p:nvGrpSpPr>
                <p:cNvPr id="213" name="Group 212">
                  <a:extLst>
                    <a:ext uri="{FF2B5EF4-FFF2-40B4-BE49-F238E27FC236}">
                      <a16:creationId xmlns:a16="http://schemas.microsoft.com/office/drawing/2014/main" id="{54A88203-E577-4E63-821D-F31BFA1F9BBF}"/>
                    </a:ext>
                  </a:extLst>
                </p:cNvPr>
                <p:cNvGrpSpPr/>
                <p:nvPr/>
              </p:nvGrpSpPr>
              <p:grpSpPr>
                <a:xfrm>
                  <a:off x="3495443" y="3272358"/>
                  <a:ext cx="226554" cy="280846"/>
                  <a:chOff x="3892785" y="3271644"/>
                  <a:chExt cx="226554" cy="280846"/>
                </a:xfrm>
              </p:grpSpPr>
              <p:sp>
                <p:nvSpPr>
                  <p:cNvPr id="216" name="Rectangle: Rounded Corners 215">
                    <a:extLst>
                      <a:ext uri="{FF2B5EF4-FFF2-40B4-BE49-F238E27FC236}">
                        <a16:creationId xmlns:a16="http://schemas.microsoft.com/office/drawing/2014/main" id="{613A04DB-62FE-4697-BC31-A03A91A9E0F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892785" y="3271644"/>
                    <a:ext cx="159544" cy="192624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rgbClr val="4FC7E8"/>
                      </a:gs>
                      <a:gs pos="100000">
                        <a:srgbClr val="2698BF"/>
                      </a:gs>
                    </a:gsLst>
                    <a:lin ang="5400000" scaled="0"/>
                    <a:tileRect/>
                  </a:gra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63500" dist="11303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CA" sz="2000" kern="0" dirty="0" err="1">
                      <a:solidFill>
                        <a:srgbClr val="FFFFFF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217" name="Rectangle: Rounded Corners 216">
                    <a:extLst>
                      <a:ext uri="{FF2B5EF4-FFF2-40B4-BE49-F238E27FC236}">
                        <a16:creationId xmlns:a16="http://schemas.microsoft.com/office/drawing/2014/main" id="{DE8E14F8-16D1-4D53-A7B2-6AEACFA3155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3959795" y="3359866"/>
                    <a:ext cx="159544" cy="192624"/>
                  </a:xfrm>
                  <a:prstGeom prst="roundRect">
                    <a:avLst/>
                  </a:prstGeom>
                  <a:solidFill>
                    <a:srgbClr val="50E6FF">
                      <a:alpha val="50000"/>
                    </a:srgbClr>
                  </a:soli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63500" dist="11303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CA" sz="2000" kern="0" dirty="0" err="1">
                      <a:solidFill>
                        <a:srgbClr val="FFFFFF"/>
                      </a:solidFill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214" name="Freeform 43">
                  <a:extLst>
                    <a:ext uri="{FF2B5EF4-FFF2-40B4-BE49-F238E27FC236}">
                      <a16:creationId xmlns:a16="http://schemas.microsoft.com/office/drawing/2014/main" id="{CF69B134-DE46-4CA4-8CF9-587C20781F1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643373" y="3359866"/>
                  <a:ext cx="98550" cy="98550"/>
                </a:xfrm>
                <a:custGeom>
                  <a:avLst/>
                  <a:gdLst>
                    <a:gd name="T0" fmla="*/ 57 w 64"/>
                    <a:gd name="T1" fmla="*/ 32 h 64"/>
                    <a:gd name="T2" fmla="*/ 63 w 64"/>
                    <a:gd name="T3" fmla="*/ 23 h 64"/>
                    <a:gd name="T4" fmla="*/ 64 w 64"/>
                    <a:gd name="T5" fmla="*/ 22 h 64"/>
                    <a:gd name="T6" fmla="*/ 61 w 64"/>
                    <a:gd name="T7" fmla="*/ 16 h 64"/>
                    <a:gd name="T8" fmla="*/ 53 w 64"/>
                    <a:gd name="T9" fmla="*/ 19 h 64"/>
                    <a:gd name="T10" fmla="*/ 48 w 64"/>
                    <a:gd name="T11" fmla="*/ 3 h 64"/>
                    <a:gd name="T12" fmla="*/ 47 w 64"/>
                    <a:gd name="T13" fmla="*/ 3 h 64"/>
                    <a:gd name="T14" fmla="*/ 41 w 64"/>
                    <a:gd name="T15" fmla="*/ 0 h 64"/>
                    <a:gd name="T16" fmla="*/ 38 w 64"/>
                    <a:gd name="T17" fmla="*/ 8 h 64"/>
                    <a:gd name="T18" fmla="*/ 26 w 64"/>
                    <a:gd name="T19" fmla="*/ 8 h 64"/>
                    <a:gd name="T20" fmla="*/ 23 w 64"/>
                    <a:gd name="T21" fmla="*/ 0 h 64"/>
                    <a:gd name="T22" fmla="*/ 16 w 64"/>
                    <a:gd name="T23" fmla="*/ 3 h 64"/>
                    <a:gd name="T24" fmla="*/ 16 w 64"/>
                    <a:gd name="T25" fmla="*/ 3 h 64"/>
                    <a:gd name="T26" fmla="*/ 10 w 64"/>
                    <a:gd name="T27" fmla="*/ 19 h 64"/>
                    <a:gd name="T28" fmla="*/ 3 w 64"/>
                    <a:gd name="T29" fmla="*/ 16 h 64"/>
                    <a:gd name="T30" fmla="*/ 2 w 64"/>
                    <a:gd name="T31" fmla="*/ 16 h 64"/>
                    <a:gd name="T32" fmla="*/ 0 w 64"/>
                    <a:gd name="T33" fmla="*/ 23 h 64"/>
                    <a:gd name="T34" fmla="*/ 7 w 64"/>
                    <a:gd name="T35" fmla="*/ 26 h 64"/>
                    <a:gd name="T36" fmla="*/ 7 w 64"/>
                    <a:gd name="T37" fmla="*/ 30 h 64"/>
                    <a:gd name="T38" fmla="*/ 7 w 64"/>
                    <a:gd name="T39" fmla="*/ 32 h 64"/>
                    <a:gd name="T40" fmla="*/ 7 w 64"/>
                    <a:gd name="T41" fmla="*/ 34 h 64"/>
                    <a:gd name="T42" fmla="*/ 7 w 64"/>
                    <a:gd name="T43" fmla="*/ 37 h 64"/>
                    <a:gd name="T44" fmla="*/ 7 w 64"/>
                    <a:gd name="T45" fmla="*/ 38 h 64"/>
                    <a:gd name="T46" fmla="*/ 0 w 64"/>
                    <a:gd name="T47" fmla="*/ 41 h 64"/>
                    <a:gd name="T48" fmla="*/ 2 w 64"/>
                    <a:gd name="T49" fmla="*/ 47 h 64"/>
                    <a:gd name="T50" fmla="*/ 3 w 64"/>
                    <a:gd name="T51" fmla="*/ 48 h 64"/>
                    <a:gd name="T52" fmla="*/ 19 w 64"/>
                    <a:gd name="T53" fmla="*/ 54 h 64"/>
                    <a:gd name="T54" fmla="*/ 16 w 64"/>
                    <a:gd name="T55" fmla="*/ 61 h 64"/>
                    <a:gd name="T56" fmla="*/ 22 w 64"/>
                    <a:gd name="T57" fmla="*/ 64 h 64"/>
                    <a:gd name="T58" fmla="*/ 23 w 64"/>
                    <a:gd name="T59" fmla="*/ 63 h 64"/>
                    <a:gd name="T60" fmla="*/ 32 w 64"/>
                    <a:gd name="T61" fmla="*/ 57 h 64"/>
                    <a:gd name="T62" fmla="*/ 41 w 64"/>
                    <a:gd name="T63" fmla="*/ 63 h 64"/>
                    <a:gd name="T64" fmla="*/ 42 w 64"/>
                    <a:gd name="T65" fmla="*/ 64 h 64"/>
                    <a:gd name="T66" fmla="*/ 48 w 64"/>
                    <a:gd name="T67" fmla="*/ 61 h 64"/>
                    <a:gd name="T68" fmla="*/ 45 w 64"/>
                    <a:gd name="T69" fmla="*/ 54 h 64"/>
                    <a:gd name="T70" fmla="*/ 61 w 64"/>
                    <a:gd name="T71" fmla="*/ 48 h 64"/>
                    <a:gd name="T72" fmla="*/ 61 w 64"/>
                    <a:gd name="T73" fmla="*/ 48 h 64"/>
                    <a:gd name="T74" fmla="*/ 64 w 64"/>
                    <a:gd name="T75" fmla="*/ 41 h 64"/>
                    <a:gd name="T76" fmla="*/ 56 w 64"/>
                    <a:gd name="T77" fmla="*/ 38 h 64"/>
                    <a:gd name="T78" fmla="*/ 14 w 64"/>
                    <a:gd name="T79" fmla="*/ 32 h 64"/>
                    <a:gd name="T80" fmla="*/ 18 w 64"/>
                    <a:gd name="T81" fmla="*/ 21 h 64"/>
                    <a:gd name="T82" fmla="*/ 49 w 64"/>
                    <a:gd name="T83" fmla="*/ 3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4" h="64">
                      <a:moveTo>
                        <a:pt x="56" y="38"/>
                      </a:moveTo>
                      <a:cubicBezTo>
                        <a:pt x="57" y="36"/>
                        <a:pt x="57" y="34"/>
                        <a:pt x="57" y="32"/>
                      </a:cubicBezTo>
                      <a:cubicBezTo>
                        <a:pt x="57" y="30"/>
                        <a:pt x="57" y="28"/>
                        <a:pt x="56" y="26"/>
                      </a:cubicBez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1" y="17"/>
                        <a:pt x="61" y="17"/>
                        <a:pt x="61" y="17"/>
                      </a:cubicBezTo>
                      <a:cubicBezTo>
                        <a:pt x="61" y="16"/>
                        <a:pt x="61" y="16"/>
                        <a:pt x="61" y="16"/>
                      </a:cubicBezTo>
                      <a:cubicBezTo>
                        <a:pt x="60" y="16"/>
                        <a:pt x="60" y="16"/>
                        <a:pt x="60" y="16"/>
                      </a:cubicBezTo>
                      <a:cubicBezTo>
                        <a:pt x="53" y="19"/>
                        <a:pt x="53" y="19"/>
                        <a:pt x="53" y="19"/>
                      </a:cubicBezTo>
                      <a:cubicBezTo>
                        <a:pt x="51" y="16"/>
                        <a:pt x="48" y="13"/>
                        <a:pt x="45" y="11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6" y="7"/>
                        <a:pt x="34" y="7"/>
                        <a:pt x="32" y="7"/>
                      </a:cubicBezTo>
                      <a:cubicBezTo>
                        <a:pt x="30" y="7"/>
                        <a:pt x="28" y="7"/>
                        <a:pt x="26" y="8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5" y="13"/>
                        <a:pt x="12" y="16"/>
                        <a:pt x="10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7" y="27"/>
                        <a:pt x="7" y="27"/>
                        <a:pt x="7" y="28"/>
                      </a:cubicBezTo>
                      <a:cubicBezTo>
                        <a:pt x="7" y="29"/>
                        <a:pt x="7" y="29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1"/>
                        <a:pt x="7" y="31"/>
                        <a:pt x="7" y="32"/>
                      </a:cubicBezTo>
                      <a:cubicBezTo>
                        <a:pt x="7" y="32"/>
                        <a:pt x="7" y="33"/>
                        <a:pt x="7" y="33"/>
                      </a:cubicBezTo>
                      <a:cubicBezTo>
                        <a:pt x="7" y="33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7"/>
                        <a:pt x="7" y="38"/>
                        <a:pt x="7" y="38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12" y="48"/>
                        <a:pt x="15" y="51"/>
                        <a:pt x="19" y="54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22" y="64"/>
                        <a:pt x="22" y="64"/>
                        <a:pt x="22" y="64"/>
                      </a:cubicBez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23" y="63"/>
                        <a:pt x="23" y="63"/>
                        <a:pt x="23" y="63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8" y="57"/>
                        <a:pt x="30" y="57"/>
                        <a:pt x="32" y="57"/>
                      </a:cubicBezTo>
                      <a:cubicBezTo>
                        <a:pt x="34" y="57"/>
                        <a:pt x="36" y="57"/>
                        <a:pt x="38" y="56"/>
                      </a:cubicBezTo>
                      <a:cubicBezTo>
                        <a:pt x="41" y="63"/>
                        <a:pt x="41" y="63"/>
                        <a:pt x="41" y="63"/>
                      </a:cubicBezTo>
                      <a:cubicBezTo>
                        <a:pt x="41" y="64"/>
                        <a:pt x="41" y="64"/>
                        <a:pt x="41" y="64"/>
                      </a:cubicBezTo>
                      <a:cubicBezTo>
                        <a:pt x="42" y="64"/>
                        <a:pt x="42" y="64"/>
                        <a:pt x="42" y="64"/>
                      </a:cubicBezTo>
                      <a:cubicBezTo>
                        <a:pt x="47" y="61"/>
                        <a:pt x="47" y="61"/>
                        <a:pt x="47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5" y="54"/>
                        <a:pt x="45" y="54"/>
                        <a:pt x="45" y="54"/>
                      </a:cubicBezTo>
                      <a:cubicBezTo>
                        <a:pt x="48" y="52"/>
                        <a:pt x="51" y="49"/>
                        <a:pt x="54" y="45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4" y="42"/>
                        <a:pt x="64" y="42"/>
                        <a:pt x="64" y="42"/>
                      </a:cubicBezTo>
                      <a:cubicBezTo>
                        <a:pt x="64" y="41"/>
                        <a:pt x="64" y="41"/>
                        <a:pt x="64" y="41"/>
                      </a:cubicBezTo>
                      <a:cubicBezTo>
                        <a:pt x="63" y="41"/>
                        <a:pt x="63" y="41"/>
                        <a:pt x="63" y="41"/>
                      </a:cubicBezTo>
                      <a:lnTo>
                        <a:pt x="56" y="38"/>
                      </a:lnTo>
                      <a:close/>
                      <a:moveTo>
                        <a:pt x="32" y="50"/>
                      </a:moveTo>
                      <a:cubicBezTo>
                        <a:pt x="22" y="50"/>
                        <a:pt x="14" y="42"/>
                        <a:pt x="14" y="32"/>
                      </a:cubicBezTo>
                      <a:cubicBezTo>
                        <a:pt x="14" y="28"/>
                        <a:pt x="16" y="24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21" y="17"/>
                        <a:pt x="26" y="15"/>
                        <a:pt x="32" y="15"/>
                      </a:cubicBezTo>
                      <a:cubicBezTo>
                        <a:pt x="41" y="15"/>
                        <a:pt x="49" y="22"/>
                        <a:pt x="49" y="32"/>
                      </a:cubicBezTo>
                      <a:cubicBezTo>
                        <a:pt x="49" y="42"/>
                        <a:pt x="41" y="50"/>
                        <a:pt x="32" y="50"/>
                      </a:cubicBezTo>
                      <a:close/>
                    </a:path>
                  </a:pathLst>
                </a:custGeom>
                <a:solidFill>
                  <a:srgbClr val="1382D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15" name="Freeform 43">
                  <a:extLst>
                    <a:ext uri="{FF2B5EF4-FFF2-40B4-BE49-F238E27FC236}">
                      <a16:creationId xmlns:a16="http://schemas.microsoft.com/office/drawing/2014/main" id="{94AA18EE-0185-4422-B014-6BD541C2CF4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731275" y="3424944"/>
                  <a:ext cx="121117" cy="121117"/>
                </a:xfrm>
                <a:custGeom>
                  <a:avLst/>
                  <a:gdLst>
                    <a:gd name="T0" fmla="*/ 57 w 64"/>
                    <a:gd name="T1" fmla="*/ 32 h 64"/>
                    <a:gd name="T2" fmla="*/ 63 w 64"/>
                    <a:gd name="T3" fmla="*/ 23 h 64"/>
                    <a:gd name="T4" fmla="*/ 64 w 64"/>
                    <a:gd name="T5" fmla="*/ 22 h 64"/>
                    <a:gd name="T6" fmla="*/ 61 w 64"/>
                    <a:gd name="T7" fmla="*/ 16 h 64"/>
                    <a:gd name="T8" fmla="*/ 53 w 64"/>
                    <a:gd name="T9" fmla="*/ 19 h 64"/>
                    <a:gd name="T10" fmla="*/ 48 w 64"/>
                    <a:gd name="T11" fmla="*/ 3 h 64"/>
                    <a:gd name="T12" fmla="*/ 47 w 64"/>
                    <a:gd name="T13" fmla="*/ 3 h 64"/>
                    <a:gd name="T14" fmla="*/ 41 w 64"/>
                    <a:gd name="T15" fmla="*/ 0 h 64"/>
                    <a:gd name="T16" fmla="*/ 38 w 64"/>
                    <a:gd name="T17" fmla="*/ 8 h 64"/>
                    <a:gd name="T18" fmla="*/ 26 w 64"/>
                    <a:gd name="T19" fmla="*/ 8 h 64"/>
                    <a:gd name="T20" fmla="*/ 23 w 64"/>
                    <a:gd name="T21" fmla="*/ 0 h 64"/>
                    <a:gd name="T22" fmla="*/ 16 w 64"/>
                    <a:gd name="T23" fmla="*/ 3 h 64"/>
                    <a:gd name="T24" fmla="*/ 16 w 64"/>
                    <a:gd name="T25" fmla="*/ 3 h 64"/>
                    <a:gd name="T26" fmla="*/ 10 w 64"/>
                    <a:gd name="T27" fmla="*/ 19 h 64"/>
                    <a:gd name="T28" fmla="*/ 3 w 64"/>
                    <a:gd name="T29" fmla="*/ 16 h 64"/>
                    <a:gd name="T30" fmla="*/ 2 w 64"/>
                    <a:gd name="T31" fmla="*/ 16 h 64"/>
                    <a:gd name="T32" fmla="*/ 0 w 64"/>
                    <a:gd name="T33" fmla="*/ 23 h 64"/>
                    <a:gd name="T34" fmla="*/ 7 w 64"/>
                    <a:gd name="T35" fmla="*/ 26 h 64"/>
                    <a:gd name="T36" fmla="*/ 7 w 64"/>
                    <a:gd name="T37" fmla="*/ 30 h 64"/>
                    <a:gd name="T38" fmla="*/ 7 w 64"/>
                    <a:gd name="T39" fmla="*/ 32 h 64"/>
                    <a:gd name="T40" fmla="*/ 7 w 64"/>
                    <a:gd name="T41" fmla="*/ 34 h 64"/>
                    <a:gd name="T42" fmla="*/ 7 w 64"/>
                    <a:gd name="T43" fmla="*/ 37 h 64"/>
                    <a:gd name="T44" fmla="*/ 7 w 64"/>
                    <a:gd name="T45" fmla="*/ 38 h 64"/>
                    <a:gd name="T46" fmla="*/ 0 w 64"/>
                    <a:gd name="T47" fmla="*/ 41 h 64"/>
                    <a:gd name="T48" fmla="*/ 2 w 64"/>
                    <a:gd name="T49" fmla="*/ 47 h 64"/>
                    <a:gd name="T50" fmla="*/ 3 w 64"/>
                    <a:gd name="T51" fmla="*/ 48 h 64"/>
                    <a:gd name="T52" fmla="*/ 19 w 64"/>
                    <a:gd name="T53" fmla="*/ 54 h 64"/>
                    <a:gd name="T54" fmla="*/ 16 w 64"/>
                    <a:gd name="T55" fmla="*/ 61 h 64"/>
                    <a:gd name="T56" fmla="*/ 22 w 64"/>
                    <a:gd name="T57" fmla="*/ 64 h 64"/>
                    <a:gd name="T58" fmla="*/ 23 w 64"/>
                    <a:gd name="T59" fmla="*/ 63 h 64"/>
                    <a:gd name="T60" fmla="*/ 32 w 64"/>
                    <a:gd name="T61" fmla="*/ 57 h 64"/>
                    <a:gd name="T62" fmla="*/ 41 w 64"/>
                    <a:gd name="T63" fmla="*/ 63 h 64"/>
                    <a:gd name="T64" fmla="*/ 42 w 64"/>
                    <a:gd name="T65" fmla="*/ 64 h 64"/>
                    <a:gd name="T66" fmla="*/ 48 w 64"/>
                    <a:gd name="T67" fmla="*/ 61 h 64"/>
                    <a:gd name="T68" fmla="*/ 45 w 64"/>
                    <a:gd name="T69" fmla="*/ 54 h 64"/>
                    <a:gd name="T70" fmla="*/ 61 w 64"/>
                    <a:gd name="T71" fmla="*/ 48 h 64"/>
                    <a:gd name="T72" fmla="*/ 61 w 64"/>
                    <a:gd name="T73" fmla="*/ 48 h 64"/>
                    <a:gd name="T74" fmla="*/ 64 w 64"/>
                    <a:gd name="T75" fmla="*/ 41 h 64"/>
                    <a:gd name="T76" fmla="*/ 56 w 64"/>
                    <a:gd name="T77" fmla="*/ 38 h 64"/>
                    <a:gd name="T78" fmla="*/ 14 w 64"/>
                    <a:gd name="T79" fmla="*/ 32 h 64"/>
                    <a:gd name="T80" fmla="*/ 18 w 64"/>
                    <a:gd name="T81" fmla="*/ 21 h 64"/>
                    <a:gd name="T82" fmla="*/ 49 w 64"/>
                    <a:gd name="T83" fmla="*/ 32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64" h="64">
                      <a:moveTo>
                        <a:pt x="56" y="38"/>
                      </a:moveTo>
                      <a:cubicBezTo>
                        <a:pt x="57" y="36"/>
                        <a:pt x="57" y="34"/>
                        <a:pt x="57" y="32"/>
                      </a:cubicBezTo>
                      <a:cubicBezTo>
                        <a:pt x="57" y="30"/>
                        <a:pt x="57" y="28"/>
                        <a:pt x="56" y="26"/>
                      </a:cubicBezTo>
                      <a:cubicBezTo>
                        <a:pt x="63" y="23"/>
                        <a:pt x="63" y="23"/>
                        <a:pt x="63" y="23"/>
                      </a:cubicBezTo>
                      <a:cubicBezTo>
                        <a:pt x="64" y="23"/>
                        <a:pt x="64" y="23"/>
                        <a:pt x="64" y="23"/>
                      </a:cubicBezTo>
                      <a:cubicBezTo>
                        <a:pt x="64" y="22"/>
                        <a:pt x="64" y="22"/>
                        <a:pt x="64" y="22"/>
                      </a:cubicBezTo>
                      <a:cubicBezTo>
                        <a:pt x="61" y="17"/>
                        <a:pt x="61" y="17"/>
                        <a:pt x="61" y="17"/>
                      </a:cubicBezTo>
                      <a:cubicBezTo>
                        <a:pt x="61" y="16"/>
                        <a:pt x="61" y="16"/>
                        <a:pt x="61" y="16"/>
                      </a:cubicBezTo>
                      <a:cubicBezTo>
                        <a:pt x="60" y="16"/>
                        <a:pt x="60" y="16"/>
                        <a:pt x="60" y="16"/>
                      </a:cubicBezTo>
                      <a:cubicBezTo>
                        <a:pt x="53" y="19"/>
                        <a:pt x="53" y="19"/>
                        <a:pt x="53" y="19"/>
                      </a:cubicBezTo>
                      <a:cubicBezTo>
                        <a:pt x="51" y="16"/>
                        <a:pt x="48" y="13"/>
                        <a:pt x="45" y="11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8" y="3"/>
                        <a:pt x="48" y="3"/>
                        <a:pt x="48" y="3"/>
                      </a:cubicBezTo>
                      <a:cubicBezTo>
                        <a:pt x="47" y="3"/>
                        <a:pt x="47" y="3"/>
                        <a:pt x="47" y="3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41" y="1"/>
                        <a:pt x="41" y="1"/>
                        <a:pt x="41" y="1"/>
                      </a:cubicBezTo>
                      <a:cubicBezTo>
                        <a:pt x="38" y="8"/>
                        <a:pt x="38" y="8"/>
                        <a:pt x="38" y="8"/>
                      </a:cubicBezTo>
                      <a:cubicBezTo>
                        <a:pt x="36" y="7"/>
                        <a:pt x="34" y="7"/>
                        <a:pt x="32" y="7"/>
                      </a:cubicBezTo>
                      <a:cubicBezTo>
                        <a:pt x="30" y="7"/>
                        <a:pt x="28" y="7"/>
                        <a:pt x="26" y="8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9" y="10"/>
                        <a:pt x="19" y="10"/>
                        <a:pt x="19" y="10"/>
                      </a:cubicBezTo>
                      <a:cubicBezTo>
                        <a:pt x="15" y="13"/>
                        <a:pt x="12" y="16"/>
                        <a:pt x="10" y="19"/>
                      </a:cubicBezTo>
                      <a:cubicBezTo>
                        <a:pt x="7" y="18"/>
                        <a:pt x="7" y="18"/>
                        <a:pt x="7" y="18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7" y="26"/>
                        <a:pt x="7" y="26"/>
                        <a:pt x="7" y="26"/>
                      </a:cubicBezTo>
                      <a:cubicBezTo>
                        <a:pt x="7" y="27"/>
                        <a:pt x="7" y="27"/>
                        <a:pt x="7" y="28"/>
                      </a:cubicBezTo>
                      <a:cubicBezTo>
                        <a:pt x="7" y="29"/>
                        <a:pt x="7" y="29"/>
                        <a:pt x="7" y="30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7" y="31"/>
                        <a:pt x="7" y="31"/>
                        <a:pt x="7" y="32"/>
                      </a:cubicBezTo>
                      <a:cubicBezTo>
                        <a:pt x="7" y="32"/>
                        <a:pt x="7" y="33"/>
                        <a:pt x="7" y="33"/>
                      </a:cubicBezTo>
                      <a:cubicBezTo>
                        <a:pt x="7" y="33"/>
                        <a:pt x="7" y="34"/>
                        <a:pt x="7" y="34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7"/>
                        <a:pt x="7" y="38"/>
                        <a:pt x="7" y="38"/>
                      </a:cubicBezTo>
                      <a:cubicBezTo>
                        <a:pt x="7" y="38"/>
                        <a:pt x="7" y="38"/>
                        <a:pt x="7" y="38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2" y="47"/>
                        <a:pt x="2" y="47"/>
                        <a:pt x="2" y="47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10" y="45"/>
                        <a:pt x="10" y="45"/>
                        <a:pt x="10" y="45"/>
                      </a:cubicBezTo>
                      <a:cubicBezTo>
                        <a:pt x="12" y="48"/>
                        <a:pt x="15" y="51"/>
                        <a:pt x="19" y="54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16" y="61"/>
                        <a:pt x="16" y="61"/>
                        <a:pt x="16" y="61"/>
                      </a:cubicBezTo>
                      <a:cubicBezTo>
                        <a:pt x="22" y="64"/>
                        <a:pt x="22" y="64"/>
                        <a:pt x="22" y="64"/>
                      </a:cubicBezTo>
                      <a:cubicBezTo>
                        <a:pt x="23" y="64"/>
                        <a:pt x="23" y="64"/>
                        <a:pt x="23" y="64"/>
                      </a:cubicBezTo>
                      <a:cubicBezTo>
                        <a:pt x="23" y="63"/>
                        <a:pt x="23" y="63"/>
                        <a:pt x="23" y="63"/>
                      </a:cubicBezTo>
                      <a:cubicBezTo>
                        <a:pt x="26" y="56"/>
                        <a:pt x="26" y="56"/>
                        <a:pt x="26" y="56"/>
                      </a:cubicBezTo>
                      <a:cubicBezTo>
                        <a:pt x="28" y="57"/>
                        <a:pt x="30" y="57"/>
                        <a:pt x="32" y="57"/>
                      </a:cubicBezTo>
                      <a:cubicBezTo>
                        <a:pt x="34" y="57"/>
                        <a:pt x="36" y="57"/>
                        <a:pt x="38" y="56"/>
                      </a:cubicBezTo>
                      <a:cubicBezTo>
                        <a:pt x="41" y="63"/>
                        <a:pt x="41" y="63"/>
                        <a:pt x="41" y="63"/>
                      </a:cubicBezTo>
                      <a:cubicBezTo>
                        <a:pt x="41" y="64"/>
                        <a:pt x="41" y="64"/>
                        <a:pt x="41" y="64"/>
                      </a:cubicBezTo>
                      <a:cubicBezTo>
                        <a:pt x="42" y="64"/>
                        <a:pt x="42" y="64"/>
                        <a:pt x="42" y="64"/>
                      </a:cubicBezTo>
                      <a:cubicBezTo>
                        <a:pt x="47" y="61"/>
                        <a:pt x="47" y="61"/>
                        <a:pt x="47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8" y="61"/>
                        <a:pt x="48" y="61"/>
                        <a:pt x="48" y="61"/>
                      </a:cubicBezTo>
                      <a:cubicBezTo>
                        <a:pt x="45" y="54"/>
                        <a:pt x="45" y="54"/>
                        <a:pt x="45" y="54"/>
                      </a:cubicBezTo>
                      <a:cubicBezTo>
                        <a:pt x="48" y="52"/>
                        <a:pt x="51" y="49"/>
                        <a:pt x="54" y="45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1" y="48"/>
                        <a:pt x="61" y="48"/>
                        <a:pt x="61" y="48"/>
                      </a:cubicBezTo>
                      <a:cubicBezTo>
                        <a:pt x="64" y="42"/>
                        <a:pt x="64" y="42"/>
                        <a:pt x="64" y="42"/>
                      </a:cubicBezTo>
                      <a:cubicBezTo>
                        <a:pt x="64" y="41"/>
                        <a:pt x="64" y="41"/>
                        <a:pt x="64" y="41"/>
                      </a:cubicBezTo>
                      <a:cubicBezTo>
                        <a:pt x="63" y="41"/>
                        <a:pt x="63" y="41"/>
                        <a:pt x="63" y="41"/>
                      </a:cubicBezTo>
                      <a:lnTo>
                        <a:pt x="56" y="38"/>
                      </a:lnTo>
                      <a:close/>
                      <a:moveTo>
                        <a:pt x="32" y="50"/>
                      </a:moveTo>
                      <a:cubicBezTo>
                        <a:pt x="22" y="50"/>
                        <a:pt x="14" y="42"/>
                        <a:pt x="14" y="32"/>
                      </a:cubicBezTo>
                      <a:cubicBezTo>
                        <a:pt x="14" y="28"/>
                        <a:pt x="16" y="24"/>
                        <a:pt x="18" y="21"/>
                      </a:cubicBez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21" y="17"/>
                        <a:pt x="26" y="15"/>
                        <a:pt x="32" y="15"/>
                      </a:cubicBezTo>
                      <a:cubicBezTo>
                        <a:pt x="41" y="15"/>
                        <a:pt x="49" y="22"/>
                        <a:pt x="49" y="32"/>
                      </a:cubicBezTo>
                      <a:cubicBezTo>
                        <a:pt x="49" y="42"/>
                        <a:pt x="41" y="50"/>
                        <a:pt x="32" y="50"/>
                      </a:cubicBezTo>
                      <a:close/>
                    </a:path>
                  </a:pathLst>
                </a:custGeom>
                <a:solidFill>
                  <a:srgbClr val="1382DA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</p:grp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F8EFE193-E495-4A04-92F7-01B831BA09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67620" y="217606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7AB3FA55-7640-4865-90DC-AAB94700B6B7}"/>
                </a:ext>
              </a:extLst>
            </p:cNvPr>
            <p:cNvSpPr/>
            <p:nvPr/>
          </p:nvSpPr>
          <p:spPr bwMode="auto">
            <a:xfrm>
              <a:off x="2190221" y="1816824"/>
              <a:ext cx="1265170" cy="3329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600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6AEF3DE1-D188-424A-AD99-EEF859628421}"/>
                </a:ext>
              </a:extLst>
            </p:cNvPr>
            <p:cNvSpPr/>
            <p:nvPr/>
          </p:nvSpPr>
          <p:spPr bwMode="auto">
            <a:xfrm>
              <a:off x="2379131" y="2061429"/>
              <a:ext cx="659343" cy="22926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21" name="Graphic 220">
              <a:extLst>
                <a:ext uri="{FF2B5EF4-FFF2-40B4-BE49-F238E27FC236}">
                  <a16:creationId xmlns:a16="http://schemas.microsoft.com/office/drawing/2014/main" id="{0D858BEB-5225-47C2-BA58-40ED276D8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412499" y="2087607"/>
              <a:ext cx="183987" cy="183987"/>
            </a:xfrm>
            <a:prstGeom prst="rect">
              <a:avLst/>
            </a:prstGeom>
          </p:spPr>
        </p:pic>
        <p:pic>
          <p:nvPicPr>
            <p:cNvPr id="222" name="Graphic 221">
              <a:extLst>
                <a:ext uri="{FF2B5EF4-FFF2-40B4-BE49-F238E27FC236}">
                  <a16:creationId xmlns:a16="http://schemas.microsoft.com/office/drawing/2014/main" id="{50B4D662-6BD3-43FC-B7ED-6398873CB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/>
          </p:blipFill>
          <p:spPr>
            <a:xfrm>
              <a:off x="2636849" y="2082708"/>
              <a:ext cx="183987" cy="183987"/>
            </a:xfrm>
            <a:prstGeom prst="rect">
              <a:avLst/>
            </a:prstGeom>
          </p:spPr>
        </p:pic>
        <p:pic>
          <p:nvPicPr>
            <p:cNvPr id="223" name="Graphic 222">
              <a:extLst>
                <a:ext uri="{FF2B5EF4-FFF2-40B4-BE49-F238E27FC236}">
                  <a16:creationId xmlns:a16="http://schemas.microsoft.com/office/drawing/2014/main" id="{7E61D993-83A0-439E-AC5D-0F9A33618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/>
          </p:blipFill>
          <p:spPr>
            <a:xfrm>
              <a:off x="2826732" y="2082708"/>
              <a:ext cx="183987" cy="183987"/>
            </a:xfrm>
            <a:prstGeom prst="rect">
              <a:avLst/>
            </a:prstGeom>
          </p:spPr>
        </p:pic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3F9EF967-C7D4-44B2-AE9A-7B18926EED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31841" y="2174073"/>
              <a:ext cx="335064" cy="1"/>
            </a:xfrm>
            <a:prstGeom prst="straightConnector1">
              <a:avLst/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triangle" w="sm" len="sm"/>
            </a:ln>
            <a:effectLst/>
          </p:spPr>
        </p:cxnSp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3F2F9D60-C7A1-4687-B636-BC4D057E90DC}"/>
              </a:ext>
            </a:extLst>
          </p:cNvPr>
          <p:cNvGrpSpPr/>
          <p:nvPr/>
        </p:nvGrpSpPr>
        <p:grpSpPr>
          <a:xfrm>
            <a:off x="831097" y="1046685"/>
            <a:ext cx="3370054" cy="2129259"/>
            <a:chOff x="467378" y="-60455"/>
            <a:chExt cx="3370054" cy="2129259"/>
          </a:xfrm>
        </p:grpSpPr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001C3B1F-6425-4F5B-8AFF-8BA178227359}"/>
                </a:ext>
              </a:extLst>
            </p:cNvPr>
            <p:cNvGrpSpPr/>
            <p:nvPr/>
          </p:nvGrpSpPr>
          <p:grpSpPr>
            <a:xfrm>
              <a:off x="467378" y="-60455"/>
              <a:ext cx="3321323" cy="2123658"/>
              <a:chOff x="597144" y="186126"/>
              <a:chExt cx="3321323" cy="2123658"/>
            </a:xfrm>
          </p:grpSpPr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5EA56686-C937-4715-8B6E-5CBD88C0570C}"/>
                  </a:ext>
                </a:extLst>
              </p:cNvPr>
              <p:cNvGrpSpPr/>
              <p:nvPr/>
            </p:nvGrpSpPr>
            <p:grpSpPr>
              <a:xfrm>
                <a:off x="928662" y="186126"/>
                <a:ext cx="209600" cy="215333"/>
                <a:chOff x="1212457" y="512757"/>
                <a:chExt cx="231789" cy="238130"/>
              </a:xfrm>
            </p:grpSpPr>
            <p:sp>
              <p:nvSpPr>
                <p:cNvPr id="287" name="Rectangle: Rounded Corners 286">
                  <a:extLst>
                    <a:ext uri="{FF2B5EF4-FFF2-40B4-BE49-F238E27FC236}">
                      <a16:creationId xmlns:a16="http://schemas.microsoft.com/office/drawing/2014/main" id="{3627EB03-72A4-44B5-843A-CA1393ED196D}"/>
                    </a:ext>
                  </a:extLst>
                </p:cNvPr>
                <p:cNvSpPr/>
                <p:nvPr/>
              </p:nvSpPr>
              <p:spPr bwMode="auto">
                <a:xfrm>
                  <a:off x="1212457" y="512762"/>
                  <a:ext cx="231775" cy="238125"/>
                </a:xfrm>
                <a:prstGeom prst="roundRect">
                  <a:avLst>
                    <a:gd name="adj" fmla="val 8448"/>
                  </a:avLst>
                </a:prstGeom>
                <a:gradFill flip="none" rotWithShape="1">
                  <a:gsLst>
                    <a:gs pos="0">
                      <a:srgbClr val="378FE4"/>
                    </a:gs>
                    <a:gs pos="50000">
                      <a:srgbClr val="358CE3"/>
                    </a:gs>
                    <a:gs pos="100000">
                      <a:srgbClr val="378FE4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CA" sz="2000" kern="0" dirty="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288" name="Straight Connector 287">
                  <a:extLst>
                    <a:ext uri="{FF2B5EF4-FFF2-40B4-BE49-F238E27FC236}">
                      <a16:creationId xmlns:a16="http://schemas.microsoft.com/office/drawing/2014/main" id="{0BDCC821-F814-43D8-826D-85C76E857A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90245" y="512757"/>
                  <a:ext cx="0" cy="2381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89" name="Straight Connector 288">
                  <a:extLst>
                    <a:ext uri="{FF2B5EF4-FFF2-40B4-BE49-F238E27FC236}">
                      <a16:creationId xmlns:a16="http://schemas.microsoft.com/office/drawing/2014/main" id="{2E622F97-C19D-4B18-A0B2-F040E0D4E9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68825" y="512757"/>
                  <a:ext cx="0" cy="238125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9BBBEDE3-EDF1-4883-AE55-287E9DC6C6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213846" y="593719"/>
                  <a:ext cx="230400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  <p:cxnSp>
              <p:nvCxnSpPr>
                <p:cNvPr id="291" name="Straight Connector 290">
                  <a:extLst>
                    <a:ext uri="{FF2B5EF4-FFF2-40B4-BE49-F238E27FC236}">
                      <a16:creationId xmlns:a16="http://schemas.microsoft.com/office/drawing/2014/main" id="{386A98EA-5530-4C91-859C-7B5633EFB6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13846" y="673889"/>
                  <a:ext cx="230400" cy="1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/>
                  </a:solidFill>
                  <a:prstDash val="solid"/>
                  <a:headEnd type="none" w="lg" len="med"/>
                  <a:tailEnd type="none" w="lg" len="med"/>
                </a:ln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p:spPr>
            </p:cxnSp>
          </p:grp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775E6309-27D5-4334-AF81-C1F354FCF4D0}"/>
                  </a:ext>
                </a:extLst>
              </p:cNvPr>
              <p:cNvSpPr/>
              <p:nvPr/>
            </p:nvSpPr>
            <p:spPr bwMode="auto">
              <a:xfrm>
                <a:off x="1110263" y="718826"/>
                <a:ext cx="1390500" cy="63154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SQL </a:t>
                </a:r>
                <a:b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</a:br>
                <a:r>
                  <a:rPr lang="en-US" sz="10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Server</a:t>
                </a:r>
                <a:endParaRPr lang="en-US" sz="1000" b="1" kern="0" dirty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cxnSp>
            <p:nvCxnSpPr>
              <p:cNvPr id="264" name="Straight Arrow Connector 263">
                <a:extLst>
                  <a:ext uri="{FF2B5EF4-FFF2-40B4-BE49-F238E27FC236}">
                    <a16:creationId xmlns:a16="http://schemas.microsoft.com/office/drawing/2014/main" id="{6A3B1DEC-BCAB-47F7-8DE3-45B4049C2E88}"/>
                  </a:ext>
                </a:extLst>
              </p:cNvPr>
              <p:cNvCxnSpPr>
                <a:cxnSpLocks/>
                <a:endCxn id="269" idx="0"/>
              </p:cNvCxnSpPr>
              <p:nvPr/>
            </p:nvCxnSpPr>
            <p:spPr>
              <a:xfrm>
                <a:off x="1041323" y="408263"/>
                <a:ext cx="0" cy="467173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triangle" w="med" len="med"/>
                <a:tailEnd type="triangle" w="med" len="med"/>
              </a:ln>
              <a:effectLst/>
            </p:spPr>
          </p:cxn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1C2EFDCA-6F3C-4A06-A590-CEB4DCD12915}"/>
                  </a:ext>
                </a:extLst>
              </p:cNvPr>
              <p:cNvSpPr/>
              <p:nvPr/>
            </p:nvSpPr>
            <p:spPr bwMode="auto">
              <a:xfrm>
                <a:off x="597144" y="1678236"/>
                <a:ext cx="884519" cy="63154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 dirty="0">
                    <a:solidFill>
                      <a:srgbClr val="FFFFFF"/>
                    </a:solidFill>
                    <a:latin typeface="Segoe UI Semibold" panose="020B0702040204020203" pitchFamily="34" charset="0"/>
                    <a:ea typeface="Segoe UI" pitchFamily="34" charset="0"/>
                    <a:cs typeface="Segoe UI Semibold" panose="020B0702040204020203" pitchFamily="34" charset="0"/>
                  </a:rPr>
                  <a:t>On-Prem</a:t>
                </a:r>
              </a:p>
            </p:txBody>
          </p:sp>
          <p:sp>
            <p:nvSpPr>
              <p:cNvPr id="266" name="Isosceles Triangle 265">
                <a:extLst>
                  <a:ext uri="{FF2B5EF4-FFF2-40B4-BE49-F238E27FC236}">
                    <a16:creationId xmlns:a16="http://schemas.microsoft.com/office/drawing/2014/main" id="{71C18C6F-8A1F-49C7-9831-080081DE4C48}"/>
                  </a:ext>
                </a:extLst>
              </p:cNvPr>
              <p:cNvSpPr/>
              <p:nvPr/>
            </p:nvSpPr>
            <p:spPr bwMode="auto">
              <a:xfrm>
                <a:off x="676084" y="1155590"/>
                <a:ext cx="730474" cy="294544"/>
              </a:xfrm>
              <a:prstGeom prst="triangle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1A202C"/>
                  </a:gs>
                  <a:gs pos="100000">
                    <a:srgbClr val="50E6FF">
                      <a:alpha val="0"/>
                    </a:srgbClr>
                  </a:gs>
                </a:gsLst>
                <a:lin ang="18900000" scaled="1"/>
                <a:tileRect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4821CB96-F2C9-4335-BB18-80F790465D02}"/>
                  </a:ext>
                </a:extLst>
              </p:cNvPr>
              <p:cNvSpPr/>
              <p:nvPr/>
            </p:nvSpPr>
            <p:spPr bwMode="auto">
              <a:xfrm>
                <a:off x="676084" y="1450135"/>
                <a:ext cx="730474" cy="434920"/>
              </a:xfrm>
              <a:prstGeom prst="rect">
                <a:avLst/>
              </a:prstGeom>
              <a:gradFill flip="none" rotWithShape="1">
                <a:gsLst>
                  <a:gs pos="0">
                    <a:srgbClr val="C4DCF9">
                      <a:alpha val="20000"/>
                    </a:srgbClr>
                  </a:gs>
                  <a:gs pos="100000">
                    <a:srgbClr val="A4CFEF">
                      <a:alpha val="20000"/>
                    </a:srgb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rgbClr val="50E6FF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268" name="Graphic 15">
                <a:extLst>
                  <a:ext uri="{FF2B5EF4-FFF2-40B4-BE49-F238E27FC236}">
                    <a16:creationId xmlns:a16="http://schemas.microsoft.com/office/drawing/2014/main" id="{47C9ADF5-564F-4EA7-84F3-1BA43E4EDEF4}"/>
                  </a:ext>
                </a:extLst>
              </p:cNvPr>
              <p:cNvGrpSpPr/>
              <p:nvPr/>
            </p:nvGrpSpPr>
            <p:grpSpPr>
              <a:xfrm>
                <a:off x="922023" y="1508919"/>
                <a:ext cx="234295" cy="310686"/>
                <a:chOff x="5453158" y="4633054"/>
                <a:chExt cx="201192" cy="266791"/>
              </a:xfrm>
            </p:grpSpPr>
            <p:sp>
              <p:nvSpPr>
                <p:cNvPr id="283" name="Freeform: Shape 282">
                  <a:extLst>
                    <a:ext uri="{FF2B5EF4-FFF2-40B4-BE49-F238E27FC236}">
                      <a16:creationId xmlns:a16="http://schemas.microsoft.com/office/drawing/2014/main" id="{BFA65ADD-7066-4DFB-B8D1-D9124C9A5A0B}"/>
                    </a:ext>
                  </a:extLst>
                </p:cNvPr>
                <p:cNvSpPr/>
                <p:nvPr/>
              </p:nvSpPr>
              <p:spPr>
                <a:xfrm>
                  <a:off x="5453158" y="4669463"/>
                  <a:ext cx="201192" cy="230382"/>
                </a:xfrm>
                <a:custGeom>
                  <a:avLst/>
                  <a:gdLst>
                    <a:gd name="connsiteX0" fmla="*/ 100596 w 201192"/>
                    <a:gd name="connsiteY0" fmla="*/ 36409 h 230382"/>
                    <a:gd name="connsiteX1" fmla="*/ 0 w 201192"/>
                    <a:gd name="connsiteY1" fmla="*/ 0 h 230382"/>
                    <a:gd name="connsiteX2" fmla="*/ 0 w 201192"/>
                    <a:gd name="connsiteY2" fmla="*/ 193973 h 230382"/>
                    <a:gd name="connsiteX3" fmla="*/ 99184 w 201192"/>
                    <a:gd name="connsiteY3" fmla="*/ 230382 h 230382"/>
                    <a:gd name="connsiteX4" fmla="*/ 100596 w 201192"/>
                    <a:gd name="connsiteY4" fmla="*/ 230382 h 230382"/>
                    <a:gd name="connsiteX5" fmla="*/ 201192 w 201192"/>
                    <a:gd name="connsiteY5" fmla="*/ 193973 h 230382"/>
                    <a:gd name="connsiteX6" fmla="*/ 201192 w 201192"/>
                    <a:gd name="connsiteY6" fmla="*/ 0 h 230382"/>
                    <a:gd name="connsiteX7" fmla="*/ 100596 w 201192"/>
                    <a:gd name="connsiteY7" fmla="*/ 36409 h 230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1192" h="230382">
                      <a:moveTo>
                        <a:pt x="100596" y="36409"/>
                      </a:moveTo>
                      <a:cubicBezTo>
                        <a:pt x="45041" y="36409"/>
                        <a:pt x="0" y="20716"/>
                        <a:pt x="0" y="0"/>
                      </a:cubicBezTo>
                      <a:lnTo>
                        <a:pt x="0" y="193973"/>
                      </a:lnTo>
                      <a:cubicBezTo>
                        <a:pt x="0" y="213904"/>
                        <a:pt x="44256" y="230068"/>
                        <a:pt x="99184" y="230382"/>
                      </a:cubicBezTo>
                      <a:lnTo>
                        <a:pt x="100596" y="230382"/>
                      </a:lnTo>
                      <a:cubicBezTo>
                        <a:pt x="156151" y="230382"/>
                        <a:pt x="201192" y="214689"/>
                        <a:pt x="201192" y="193973"/>
                      </a:cubicBezTo>
                      <a:lnTo>
                        <a:pt x="201192" y="0"/>
                      </a:lnTo>
                      <a:cubicBezTo>
                        <a:pt x="201192" y="20245"/>
                        <a:pt x="156151" y="36409"/>
                        <a:pt x="100596" y="36409"/>
                      </a:cubicBezTo>
                      <a:close/>
                    </a:path>
                  </a:pathLst>
                </a:custGeom>
                <a:solidFill>
                  <a:srgbClr val="005BA1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4" name="Freeform: Shape 283">
                  <a:extLst>
                    <a:ext uri="{FF2B5EF4-FFF2-40B4-BE49-F238E27FC236}">
                      <a16:creationId xmlns:a16="http://schemas.microsoft.com/office/drawing/2014/main" id="{2ADA570A-EF7E-4AD5-819E-33E1B111E906}"/>
                    </a:ext>
                  </a:extLst>
                </p:cNvPr>
                <p:cNvSpPr/>
                <p:nvPr/>
              </p:nvSpPr>
              <p:spPr>
                <a:xfrm>
                  <a:off x="5453158" y="4633054"/>
                  <a:ext cx="201192" cy="72818"/>
                </a:xfrm>
                <a:custGeom>
                  <a:avLst/>
                  <a:gdLst>
                    <a:gd name="connsiteX0" fmla="*/ 201192 w 201192"/>
                    <a:gd name="connsiteY0" fmla="*/ 36409 h 72818"/>
                    <a:gd name="connsiteX1" fmla="*/ 100596 w 201192"/>
                    <a:gd name="connsiteY1" fmla="*/ 72818 h 72818"/>
                    <a:gd name="connsiteX2" fmla="*/ 0 w 201192"/>
                    <a:gd name="connsiteY2" fmla="*/ 36409 h 72818"/>
                    <a:gd name="connsiteX3" fmla="*/ 100596 w 201192"/>
                    <a:gd name="connsiteY3" fmla="*/ 0 h 72818"/>
                    <a:gd name="connsiteX4" fmla="*/ 201192 w 201192"/>
                    <a:gd name="connsiteY4" fmla="*/ 36409 h 728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192" h="72818">
                      <a:moveTo>
                        <a:pt x="201192" y="36409"/>
                      </a:moveTo>
                      <a:cubicBezTo>
                        <a:pt x="201192" y="56654"/>
                        <a:pt x="156151" y="72818"/>
                        <a:pt x="100596" y="72818"/>
                      </a:cubicBezTo>
                      <a:cubicBezTo>
                        <a:pt x="45041" y="72818"/>
                        <a:pt x="0" y="57125"/>
                        <a:pt x="0" y="36409"/>
                      </a:cubicBezTo>
                      <a:cubicBezTo>
                        <a:pt x="0" y="15694"/>
                        <a:pt x="45041" y="0"/>
                        <a:pt x="100596" y="0"/>
                      </a:cubicBezTo>
                      <a:cubicBezTo>
                        <a:pt x="156151" y="0"/>
                        <a:pt x="201192" y="15694"/>
                        <a:pt x="201192" y="36409"/>
                      </a:cubicBezTo>
                    </a:path>
                  </a:pathLst>
                </a:custGeom>
                <a:solidFill>
                  <a:srgbClr val="E8E8E8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5" name="Freeform: Shape 284">
                  <a:extLst>
                    <a:ext uri="{FF2B5EF4-FFF2-40B4-BE49-F238E27FC236}">
                      <a16:creationId xmlns:a16="http://schemas.microsoft.com/office/drawing/2014/main" id="{A52C8E26-C48E-4A60-AE5E-5CB0E3131B8B}"/>
                    </a:ext>
                  </a:extLst>
                </p:cNvPr>
                <p:cNvSpPr/>
                <p:nvPr/>
              </p:nvSpPr>
              <p:spPr>
                <a:xfrm>
                  <a:off x="5476541" y="4643412"/>
                  <a:ext cx="154425" cy="46296"/>
                </a:xfrm>
                <a:custGeom>
                  <a:avLst/>
                  <a:gdLst>
                    <a:gd name="connsiteX0" fmla="*/ 154425 w 154425"/>
                    <a:gd name="connsiteY0" fmla="*/ 23070 h 46296"/>
                    <a:gd name="connsiteX1" fmla="*/ 77213 w 154425"/>
                    <a:gd name="connsiteY1" fmla="*/ 46296 h 46296"/>
                    <a:gd name="connsiteX2" fmla="*/ 0 w 154425"/>
                    <a:gd name="connsiteY2" fmla="*/ 23070 h 46296"/>
                    <a:gd name="connsiteX3" fmla="*/ 77213 w 154425"/>
                    <a:gd name="connsiteY3" fmla="*/ 0 h 46296"/>
                    <a:gd name="connsiteX4" fmla="*/ 154425 w 154425"/>
                    <a:gd name="connsiteY4" fmla="*/ 23070 h 462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4425" h="46296">
                      <a:moveTo>
                        <a:pt x="154425" y="23070"/>
                      </a:moveTo>
                      <a:cubicBezTo>
                        <a:pt x="154425" y="35938"/>
                        <a:pt x="119742" y="46296"/>
                        <a:pt x="77213" y="46296"/>
                      </a:cubicBezTo>
                      <a:cubicBezTo>
                        <a:pt x="34683" y="46296"/>
                        <a:pt x="0" y="35938"/>
                        <a:pt x="0" y="23070"/>
                      </a:cubicBezTo>
                      <a:cubicBezTo>
                        <a:pt x="0" y="10201"/>
                        <a:pt x="34683" y="0"/>
                        <a:pt x="77213" y="0"/>
                      </a:cubicBezTo>
                      <a:cubicBezTo>
                        <a:pt x="119742" y="0"/>
                        <a:pt x="154425" y="10358"/>
                        <a:pt x="154425" y="23070"/>
                      </a:cubicBezTo>
                    </a:path>
                  </a:pathLst>
                </a:custGeom>
                <a:solidFill>
                  <a:srgbClr val="50E6FF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  <p:sp>
              <p:nvSpPr>
                <p:cNvPr id="286" name="Freeform: Shape 285">
                  <a:extLst>
                    <a:ext uri="{FF2B5EF4-FFF2-40B4-BE49-F238E27FC236}">
                      <a16:creationId xmlns:a16="http://schemas.microsoft.com/office/drawing/2014/main" id="{B8ED1149-5811-4C41-92DA-7B2AC1556591}"/>
                    </a:ext>
                  </a:extLst>
                </p:cNvPr>
                <p:cNvSpPr/>
                <p:nvPr/>
              </p:nvSpPr>
              <p:spPr>
                <a:xfrm>
                  <a:off x="5492706" y="4672198"/>
                  <a:ext cx="122096" cy="17618"/>
                </a:xfrm>
                <a:custGeom>
                  <a:avLst/>
                  <a:gdLst>
                    <a:gd name="connsiteX0" fmla="*/ 61048 w 122096"/>
                    <a:gd name="connsiteY0" fmla="*/ 90 h 17618"/>
                    <a:gd name="connsiteX1" fmla="*/ 0 w 122096"/>
                    <a:gd name="connsiteY1" fmla="*/ 9035 h 17618"/>
                    <a:gd name="connsiteX2" fmla="*/ 61048 w 122096"/>
                    <a:gd name="connsiteY2" fmla="*/ 17510 h 17618"/>
                    <a:gd name="connsiteX3" fmla="*/ 122096 w 122096"/>
                    <a:gd name="connsiteY3" fmla="*/ 8408 h 17618"/>
                    <a:gd name="connsiteX4" fmla="*/ 61048 w 122096"/>
                    <a:gd name="connsiteY4" fmla="*/ 90 h 17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096" h="17618">
                      <a:moveTo>
                        <a:pt x="61048" y="90"/>
                      </a:moveTo>
                      <a:cubicBezTo>
                        <a:pt x="40337" y="-439"/>
                        <a:pt x="19689" y="2587"/>
                        <a:pt x="0" y="9035"/>
                      </a:cubicBezTo>
                      <a:cubicBezTo>
                        <a:pt x="19707" y="15364"/>
                        <a:pt x="40362" y="18232"/>
                        <a:pt x="61048" y="17510"/>
                      </a:cubicBezTo>
                      <a:cubicBezTo>
                        <a:pt x="81776" y="18117"/>
                        <a:pt x="102446" y="15035"/>
                        <a:pt x="122096" y="8408"/>
                      </a:cubicBezTo>
                      <a:cubicBezTo>
                        <a:pt x="102352" y="2257"/>
                        <a:pt x="81718" y="-554"/>
                        <a:pt x="61048" y="90"/>
                      </a:cubicBezTo>
                      <a:close/>
                    </a:path>
                  </a:pathLst>
                </a:custGeom>
                <a:solidFill>
                  <a:srgbClr val="198AB3"/>
                </a:solidFill>
                <a:ln w="1534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14367"/>
                  <a:endParaRPr lang="en-CA" sz="1765" kern="0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  <p:pic>
            <p:nvPicPr>
              <p:cNvPr id="269" name="Graphic 268">
                <a:extLst>
                  <a:ext uri="{FF2B5EF4-FFF2-40B4-BE49-F238E27FC236}">
                    <a16:creationId xmlns:a16="http://schemas.microsoft.com/office/drawing/2014/main" id="{D7236A15-AD1F-448E-B6A5-62A82841AD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/>
            </p:blipFill>
            <p:spPr>
              <a:xfrm>
                <a:off x="836875" y="875436"/>
                <a:ext cx="408893" cy="408893"/>
              </a:xfrm>
              <a:prstGeom prst="rect">
                <a:avLst/>
              </a:prstGeom>
            </p:spPr>
          </p:pic>
          <p:grpSp>
            <p:nvGrpSpPr>
              <p:cNvPr id="270" name="Group 269">
                <a:extLst>
                  <a:ext uri="{FF2B5EF4-FFF2-40B4-BE49-F238E27FC236}">
                    <a16:creationId xmlns:a16="http://schemas.microsoft.com/office/drawing/2014/main" id="{6463AFF5-9011-459C-BE6D-AB672C3851CF}"/>
                  </a:ext>
                </a:extLst>
              </p:cNvPr>
              <p:cNvGrpSpPr/>
              <p:nvPr/>
            </p:nvGrpSpPr>
            <p:grpSpPr>
              <a:xfrm>
                <a:off x="2049065" y="1480299"/>
                <a:ext cx="399588" cy="399588"/>
                <a:chOff x="1749335" y="2017930"/>
                <a:chExt cx="316117" cy="316117"/>
              </a:xfrm>
            </p:grpSpPr>
            <p:sp>
              <p:nvSpPr>
                <p:cNvPr id="276" name="Oval 275">
                  <a:extLst>
                    <a:ext uri="{FF2B5EF4-FFF2-40B4-BE49-F238E27FC236}">
                      <a16:creationId xmlns:a16="http://schemas.microsoft.com/office/drawing/2014/main" id="{3560C3D1-9FB0-4B31-AA1D-751281ED242E}"/>
                    </a:ext>
                  </a:extLst>
                </p:cNvPr>
                <p:cNvSpPr/>
                <p:nvPr/>
              </p:nvSpPr>
              <p:spPr>
                <a:xfrm>
                  <a:off x="1749335" y="2017930"/>
                  <a:ext cx="316117" cy="316117"/>
                </a:xfrm>
                <a:prstGeom prst="ellipse">
                  <a:avLst/>
                </a:prstGeom>
                <a:solidFill>
                  <a:schemeClr val="bg1"/>
                </a:solidFill>
                <a:ln w="38100">
                  <a:solidFill>
                    <a:srgbClr val="0DDCFF"/>
                  </a:solidFill>
                </a:ln>
                <a:effectLst>
                  <a:outerShdw blurRad="50800" dir="5400000" sx="142000" sy="142000" algn="ctr" rotWithShape="0">
                    <a:srgbClr val="0DDCFF">
                      <a:alpha val="43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grpSp>
              <p:nvGrpSpPr>
                <p:cNvPr id="277" name="Group 276">
                  <a:extLst>
                    <a:ext uri="{FF2B5EF4-FFF2-40B4-BE49-F238E27FC236}">
                      <a16:creationId xmlns:a16="http://schemas.microsoft.com/office/drawing/2014/main" id="{C6DDC31F-9D75-4127-847B-6732A44944F0}"/>
                    </a:ext>
                  </a:extLst>
                </p:cNvPr>
                <p:cNvGrpSpPr/>
                <p:nvPr/>
              </p:nvGrpSpPr>
              <p:grpSpPr>
                <a:xfrm>
                  <a:off x="1810767" y="2099963"/>
                  <a:ext cx="193253" cy="152050"/>
                  <a:chOff x="3495443" y="3272358"/>
                  <a:chExt cx="356949" cy="280846"/>
                </a:xfrm>
              </p:grpSpPr>
              <p:grpSp>
                <p:nvGrpSpPr>
                  <p:cNvPr id="278" name="Group 277">
                    <a:extLst>
                      <a:ext uri="{FF2B5EF4-FFF2-40B4-BE49-F238E27FC236}">
                        <a16:creationId xmlns:a16="http://schemas.microsoft.com/office/drawing/2014/main" id="{B241208A-EF9C-4C50-863C-65D59CAE68CE}"/>
                      </a:ext>
                    </a:extLst>
                  </p:cNvPr>
                  <p:cNvGrpSpPr/>
                  <p:nvPr/>
                </p:nvGrpSpPr>
                <p:grpSpPr>
                  <a:xfrm>
                    <a:off x="3495443" y="3272358"/>
                    <a:ext cx="226554" cy="280846"/>
                    <a:chOff x="3892785" y="3271644"/>
                    <a:chExt cx="226554" cy="280846"/>
                  </a:xfrm>
                </p:grpSpPr>
                <p:sp>
                  <p:nvSpPr>
                    <p:cNvPr id="281" name="Rectangle: Rounded Corners 280">
                      <a:extLst>
                        <a:ext uri="{FF2B5EF4-FFF2-40B4-BE49-F238E27FC236}">
                          <a16:creationId xmlns:a16="http://schemas.microsoft.com/office/drawing/2014/main" id="{51146175-C2BA-4E38-9CAB-49A2FC18517A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892785" y="3271644"/>
                      <a:ext cx="159544" cy="192624"/>
                    </a:xfrm>
                    <a:prstGeom prst="roundRect">
                      <a:avLst/>
                    </a:prstGeom>
                    <a:gradFill flip="none" rotWithShape="1">
                      <a:gsLst>
                        <a:gs pos="0">
                          <a:srgbClr val="4FC7E8"/>
                        </a:gs>
                        <a:gs pos="100000">
                          <a:srgbClr val="2698BF"/>
                        </a:gs>
                      </a:gsLst>
                      <a:lin ang="5400000" scaled="0"/>
                      <a:tileRect/>
                    </a:gra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63500" dist="11303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CA" sz="2000" kern="0" dirty="0" err="1">
                        <a:solidFill>
                          <a:srgbClr val="FFFFFF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282" name="Rectangle: Rounded Corners 281">
                      <a:extLst>
                        <a:ext uri="{FF2B5EF4-FFF2-40B4-BE49-F238E27FC236}">
                          <a16:creationId xmlns:a16="http://schemas.microsoft.com/office/drawing/2014/main" id="{C43AA09D-303F-496C-AE77-D2184DD6D884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959795" y="3359866"/>
                      <a:ext cx="159544" cy="192624"/>
                    </a:xfrm>
                    <a:prstGeom prst="roundRect">
                      <a:avLst/>
                    </a:prstGeom>
                    <a:solidFill>
                      <a:srgbClr val="50E6FF">
                        <a:alpha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63500" dist="11303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defTabSz="932472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CA" sz="2000" kern="0" dirty="0" err="1">
                        <a:solidFill>
                          <a:srgbClr val="FFFFFF"/>
                        </a:solidFill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sp>
                <p:nvSpPr>
                  <p:cNvPr id="279" name="Freeform 43">
                    <a:extLst>
                      <a:ext uri="{FF2B5EF4-FFF2-40B4-BE49-F238E27FC236}">
                        <a16:creationId xmlns:a16="http://schemas.microsoft.com/office/drawing/2014/main" id="{B1E762EA-EBD0-4C54-BDD1-3B44DCC2A1B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643373" y="3359866"/>
                    <a:ext cx="98550" cy="98550"/>
                  </a:xfrm>
                  <a:custGeom>
                    <a:avLst/>
                    <a:gdLst>
                      <a:gd name="T0" fmla="*/ 57 w 64"/>
                      <a:gd name="T1" fmla="*/ 32 h 64"/>
                      <a:gd name="T2" fmla="*/ 63 w 64"/>
                      <a:gd name="T3" fmla="*/ 23 h 64"/>
                      <a:gd name="T4" fmla="*/ 64 w 64"/>
                      <a:gd name="T5" fmla="*/ 22 h 64"/>
                      <a:gd name="T6" fmla="*/ 61 w 64"/>
                      <a:gd name="T7" fmla="*/ 16 h 64"/>
                      <a:gd name="T8" fmla="*/ 53 w 64"/>
                      <a:gd name="T9" fmla="*/ 19 h 64"/>
                      <a:gd name="T10" fmla="*/ 48 w 64"/>
                      <a:gd name="T11" fmla="*/ 3 h 64"/>
                      <a:gd name="T12" fmla="*/ 47 w 64"/>
                      <a:gd name="T13" fmla="*/ 3 h 64"/>
                      <a:gd name="T14" fmla="*/ 41 w 64"/>
                      <a:gd name="T15" fmla="*/ 0 h 64"/>
                      <a:gd name="T16" fmla="*/ 38 w 64"/>
                      <a:gd name="T17" fmla="*/ 8 h 64"/>
                      <a:gd name="T18" fmla="*/ 26 w 64"/>
                      <a:gd name="T19" fmla="*/ 8 h 64"/>
                      <a:gd name="T20" fmla="*/ 23 w 64"/>
                      <a:gd name="T21" fmla="*/ 0 h 64"/>
                      <a:gd name="T22" fmla="*/ 16 w 64"/>
                      <a:gd name="T23" fmla="*/ 3 h 64"/>
                      <a:gd name="T24" fmla="*/ 16 w 64"/>
                      <a:gd name="T25" fmla="*/ 3 h 64"/>
                      <a:gd name="T26" fmla="*/ 10 w 64"/>
                      <a:gd name="T27" fmla="*/ 19 h 64"/>
                      <a:gd name="T28" fmla="*/ 3 w 64"/>
                      <a:gd name="T29" fmla="*/ 16 h 64"/>
                      <a:gd name="T30" fmla="*/ 2 w 64"/>
                      <a:gd name="T31" fmla="*/ 16 h 64"/>
                      <a:gd name="T32" fmla="*/ 0 w 64"/>
                      <a:gd name="T33" fmla="*/ 23 h 64"/>
                      <a:gd name="T34" fmla="*/ 7 w 64"/>
                      <a:gd name="T35" fmla="*/ 26 h 64"/>
                      <a:gd name="T36" fmla="*/ 7 w 64"/>
                      <a:gd name="T37" fmla="*/ 30 h 64"/>
                      <a:gd name="T38" fmla="*/ 7 w 64"/>
                      <a:gd name="T39" fmla="*/ 32 h 64"/>
                      <a:gd name="T40" fmla="*/ 7 w 64"/>
                      <a:gd name="T41" fmla="*/ 34 h 64"/>
                      <a:gd name="T42" fmla="*/ 7 w 64"/>
                      <a:gd name="T43" fmla="*/ 37 h 64"/>
                      <a:gd name="T44" fmla="*/ 7 w 64"/>
                      <a:gd name="T45" fmla="*/ 38 h 64"/>
                      <a:gd name="T46" fmla="*/ 0 w 64"/>
                      <a:gd name="T47" fmla="*/ 41 h 64"/>
                      <a:gd name="T48" fmla="*/ 2 w 64"/>
                      <a:gd name="T49" fmla="*/ 47 h 64"/>
                      <a:gd name="T50" fmla="*/ 3 w 64"/>
                      <a:gd name="T51" fmla="*/ 48 h 64"/>
                      <a:gd name="T52" fmla="*/ 19 w 64"/>
                      <a:gd name="T53" fmla="*/ 54 h 64"/>
                      <a:gd name="T54" fmla="*/ 16 w 64"/>
                      <a:gd name="T55" fmla="*/ 61 h 64"/>
                      <a:gd name="T56" fmla="*/ 22 w 64"/>
                      <a:gd name="T57" fmla="*/ 64 h 64"/>
                      <a:gd name="T58" fmla="*/ 23 w 64"/>
                      <a:gd name="T59" fmla="*/ 63 h 64"/>
                      <a:gd name="T60" fmla="*/ 32 w 64"/>
                      <a:gd name="T61" fmla="*/ 57 h 64"/>
                      <a:gd name="T62" fmla="*/ 41 w 64"/>
                      <a:gd name="T63" fmla="*/ 63 h 64"/>
                      <a:gd name="T64" fmla="*/ 42 w 64"/>
                      <a:gd name="T65" fmla="*/ 64 h 64"/>
                      <a:gd name="T66" fmla="*/ 48 w 64"/>
                      <a:gd name="T67" fmla="*/ 61 h 64"/>
                      <a:gd name="T68" fmla="*/ 45 w 64"/>
                      <a:gd name="T69" fmla="*/ 54 h 64"/>
                      <a:gd name="T70" fmla="*/ 61 w 64"/>
                      <a:gd name="T71" fmla="*/ 48 h 64"/>
                      <a:gd name="T72" fmla="*/ 61 w 64"/>
                      <a:gd name="T73" fmla="*/ 48 h 64"/>
                      <a:gd name="T74" fmla="*/ 64 w 64"/>
                      <a:gd name="T75" fmla="*/ 41 h 64"/>
                      <a:gd name="T76" fmla="*/ 56 w 64"/>
                      <a:gd name="T77" fmla="*/ 38 h 64"/>
                      <a:gd name="T78" fmla="*/ 14 w 64"/>
                      <a:gd name="T79" fmla="*/ 32 h 64"/>
                      <a:gd name="T80" fmla="*/ 18 w 64"/>
                      <a:gd name="T81" fmla="*/ 21 h 64"/>
                      <a:gd name="T82" fmla="*/ 49 w 64"/>
                      <a:gd name="T83" fmla="*/ 32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64" h="64">
                        <a:moveTo>
                          <a:pt x="56" y="38"/>
                        </a:moveTo>
                        <a:cubicBezTo>
                          <a:pt x="57" y="36"/>
                          <a:pt x="57" y="34"/>
                          <a:pt x="57" y="32"/>
                        </a:cubicBezTo>
                        <a:cubicBezTo>
                          <a:pt x="57" y="30"/>
                          <a:pt x="57" y="28"/>
                          <a:pt x="56" y="26"/>
                        </a:cubicBezTo>
                        <a:cubicBezTo>
                          <a:pt x="63" y="23"/>
                          <a:pt x="63" y="23"/>
                          <a:pt x="63" y="23"/>
                        </a:cubicBezTo>
                        <a:cubicBezTo>
                          <a:pt x="64" y="23"/>
                          <a:pt x="64" y="23"/>
                          <a:pt x="64" y="23"/>
                        </a:cubicBezTo>
                        <a:cubicBezTo>
                          <a:pt x="64" y="22"/>
                          <a:pt x="64" y="22"/>
                          <a:pt x="64" y="22"/>
                        </a:cubicBezTo>
                        <a:cubicBezTo>
                          <a:pt x="61" y="17"/>
                          <a:pt x="61" y="17"/>
                          <a:pt x="61" y="17"/>
                        </a:cubicBezTo>
                        <a:cubicBezTo>
                          <a:pt x="61" y="16"/>
                          <a:pt x="61" y="16"/>
                          <a:pt x="61" y="16"/>
                        </a:cubicBezTo>
                        <a:cubicBezTo>
                          <a:pt x="60" y="16"/>
                          <a:pt x="60" y="16"/>
                          <a:pt x="60" y="16"/>
                        </a:cubicBezTo>
                        <a:cubicBezTo>
                          <a:pt x="53" y="19"/>
                          <a:pt x="53" y="19"/>
                          <a:pt x="53" y="19"/>
                        </a:cubicBezTo>
                        <a:cubicBezTo>
                          <a:pt x="51" y="16"/>
                          <a:pt x="48" y="13"/>
                          <a:pt x="45" y="11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7" y="3"/>
                          <a:pt x="47" y="3"/>
                          <a:pt x="47" y="3"/>
                        </a:cubicBezTo>
                        <a:cubicBezTo>
                          <a:pt x="42" y="0"/>
                          <a:pt x="42" y="0"/>
                          <a:pt x="42" y="0"/>
                        </a:cubicBezTo>
                        <a:cubicBezTo>
                          <a:pt x="41" y="0"/>
                          <a:pt x="41" y="0"/>
                          <a:pt x="41" y="0"/>
                        </a:cubicBezTo>
                        <a:cubicBezTo>
                          <a:pt x="41" y="1"/>
                          <a:pt x="41" y="1"/>
                          <a:pt x="41" y="1"/>
                        </a:cubicBezTo>
                        <a:cubicBezTo>
                          <a:pt x="38" y="8"/>
                          <a:pt x="38" y="8"/>
                          <a:pt x="38" y="8"/>
                        </a:cubicBezTo>
                        <a:cubicBezTo>
                          <a:pt x="36" y="7"/>
                          <a:pt x="34" y="7"/>
                          <a:pt x="32" y="7"/>
                        </a:cubicBezTo>
                        <a:cubicBezTo>
                          <a:pt x="30" y="7"/>
                          <a:pt x="28" y="7"/>
                          <a:pt x="26" y="8"/>
                        </a:cubicBezTo>
                        <a:cubicBezTo>
                          <a:pt x="23" y="1"/>
                          <a:pt x="23" y="1"/>
                          <a:pt x="23" y="1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9" y="10"/>
                          <a:pt x="19" y="10"/>
                          <a:pt x="19" y="10"/>
                        </a:cubicBezTo>
                        <a:cubicBezTo>
                          <a:pt x="15" y="13"/>
                          <a:pt x="12" y="16"/>
                          <a:pt x="10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0" y="22"/>
                          <a:pt x="0" y="22"/>
                          <a:pt x="0" y="22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7" y="26"/>
                          <a:pt x="7" y="26"/>
                          <a:pt x="7" y="26"/>
                        </a:cubicBezTo>
                        <a:cubicBezTo>
                          <a:pt x="7" y="27"/>
                          <a:pt x="7" y="27"/>
                          <a:pt x="7" y="28"/>
                        </a:cubicBezTo>
                        <a:cubicBezTo>
                          <a:pt x="7" y="29"/>
                          <a:pt x="7" y="29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1"/>
                          <a:pt x="7" y="31"/>
                          <a:pt x="7" y="32"/>
                        </a:cubicBezTo>
                        <a:cubicBezTo>
                          <a:pt x="7" y="32"/>
                          <a:pt x="7" y="33"/>
                          <a:pt x="7" y="33"/>
                        </a:cubicBezTo>
                        <a:cubicBezTo>
                          <a:pt x="7" y="33"/>
                          <a:pt x="7" y="34"/>
                          <a:pt x="7" y="34"/>
                        </a:cubicBezTo>
                        <a:cubicBezTo>
                          <a:pt x="7" y="34"/>
                          <a:pt x="7" y="34"/>
                          <a:pt x="7" y="34"/>
                        </a:cubicBezTo>
                        <a:cubicBezTo>
                          <a:pt x="7" y="35"/>
                          <a:pt x="7" y="36"/>
                          <a:pt x="7" y="37"/>
                        </a:cubicBezTo>
                        <a:cubicBezTo>
                          <a:pt x="7" y="37"/>
                          <a:pt x="7" y="38"/>
                          <a:pt x="7" y="38"/>
                        </a:cubicBezTo>
                        <a:cubicBezTo>
                          <a:pt x="7" y="38"/>
                          <a:pt x="7" y="38"/>
                          <a:pt x="7" y="38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2"/>
                          <a:pt x="0" y="42"/>
                          <a:pt x="0" y="42"/>
                        </a:cubicBezTo>
                        <a:cubicBezTo>
                          <a:pt x="2" y="47"/>
                          <a:pt x="2" y="47"/>
                          <a:pt x="2" y="47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2" y="48"/>
                          <a:pt x="15" y="51"/>
                          <a:pt x="19" y="54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22" y="64"/>
                          <a:pt x="22" y="64"/>
                          <a:pt x="22" y="64"/>
                        </a:cubicBezTo>
                        <a:cubicBezTo>
                          <a:pt x="23" y="64"/>
                          <a:pt x="23" y="64"/>
                          <a:pt x="23" y="64"/>
                        </a:cubicBez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6" y="56"/>
                          <a:pt x="26" y="56"/>
                          <a:pt x="26" y="56"/>
                        </a:cubicBezTo>
                        <a:cubicBezTo>
                          <a:pt x="28" y="57"/>
                          <a:pt x="30" y="57"/>
                          <a:pt x="32" y="57"/>
                        </a:cubicBezTo>
                        <a:cubicBezTo>
                          <a:pt x="34" y="57"/>
                          <a:pt x="36" y="57"/>
                          <a:pt x="38" y="56"/>
                        </a:cubicBezTo>
                        <a:cubicBezTo>
                          <a:pt x="41" y="63"/>
                          <a:pt x="41" y="63"/>
                          <a:pt x="41" y="63"/>
                        </a:cubicBezTo>
                        <a:cubicBezTo>
                          <a:pt x="41" y="64"/>
                          <a:pt x="41" y="64"/>
                          <a:pt x="41" y="64"/>
                        </a:cubicBezTo>
                        <a:cubicBezTo>
                          <a:pt x="42" y="64"/>
                          <a:pt x="42" y="64"/>
                          <a:pt x="42" y="64"/>
                        </a:cubicBezTo>
                        <a:cubicBezTo>
                          <a:pt x="47" y="61"/>
                          <a:pt x="47" y="61"/>
                          <a:pt x="47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5" y="54"/>
                          <a:pt x="45" y="54"/>
                          <a:pt x="45" y="54"/>
                        </a:cubicBezTo>
                        <a:cubicBezTo>
                          <a:pt x="48" y="52"/>
                          <a:pt x="51" y="49"/>
                          <a:pt x="54" y="45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4" y="42"/>
                          <a:pt x="64" y="42"/>
                          <a:pt x="64" y="42"/>
                        </a:cubicBezTo>
                        <a:cubicBezTo>
                          <a:pt x="64" y="41"/>
                          <a:pt x="64" y="41"/>
                          <a:pt x="64" y="41"/>
                        </a:cubicBezTo>
                        <a:cubicBezTo>
                          <a:pt x="63" y="41"/>
                          <a:pt x="63" y="41"/>
                          <a:pt x="63" y="41"/>
                        </a:cubicBezTo>
                        <a:lnTo>
                          <a:pt x="56" y="38"/>
                        </a:lnTo>
                        <a:close/>
                        <a:moveTo>
                          <a:pt x="32" y="50"/>
                        </a:moveTo>
                        <a:cubicBezTo>
                          <a:pt x="22" y="50"/>
                          <a:pt x="14" y="42"/>
                          <a:pt x="14" y="32"/>
                        </a:cubicBezTo>
                        <a:cubicBezTo>
                          <a:pt x="14" y="28"/>
                          <a:pt x="16" y="24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21" y="17"/>
                          <a:pt x="26" y="15"/>
                          <a:pt x="32" y="15"/>
                        </a:cubicBezTo>
                        <a:cubicBezTo>
                          <a:pt x="41" y="15"/>
                          <a:pt x="49" y="22"/>
                          <a:pt x="49" y="32"/>
                        </a:cubicBezTo>
                        <a:cubicBezTo>
                          <a:pt x="49" y="42"/>
                          <a:pt x="41" y="50"/>
                          <a:pt x="32" y="50"/>
                        </a:cubicBezTo>
                        <a:close/>
                      </a:path>
                    </a:pathLst>
                  </a:custGeom>
                  <a:solidFill>
                    <a:srgbClr val="1382DA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/>
                    <a:endParaRPr lang="en-CA" sz="1765" kern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  <p:sp>
                <p:nvSpPr>
                  <p:cNvPr id="280" name="Freeform 43">
                    <a:extLst>
                      <a:ext uri="{FF2B5EF4-FFF2-40B4-BE49-F238E27FC236}">
                        <a16:creationId xmlns:a16="http://schemas.microsoft.com/office/drawing/2014/main" id="{04F09346-D0AE-4AE9-AD1B-CC166DE66693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31275" y="3424944"/>
                    <a:ext cx="121117" cy="121117"/>
                  </a:xfrm>
                  <a:custGeom>
                    <a:avLst/>
                    <a:gdLst>
                      <a:gd name="T0" fmla="*/ 57 w 64"/>
                      <a:gd name="T1" fmla="*/ 32 h 64"/>
                      <a:gd name="T2" fmla="*/ 63 w 64"/>
                      <a:gd name="T3" fmla="*/ 23 h 64"/>
                      <a:gd name="T4" fmla="*/ 64 w 64"/>
                      <a:gd name="T5" fmla="*/ 22 h 64"/>
                      <a:gd name="T6" fmla="*/ 61 w 64"/>
                      <a:gd name="T7" fmla="*/ 16 h 64"/>
                      <a:gd name="T8" fmla="*/ 53 w 64"/>
                      <a:gd name="T9" fmla="*/ 19 h 64"/>
                      <a:gd name="T10" fmla="*/ 48 w 64"/>
                      <a:gd name="T11" fmla="*/ 3 h 64"/>
                      <a:gd name="T12" fmla="*/ 47 w 64"/>
                      <a:gd name="T13" fmla="*/ 3 h 64"/>
                      <a:gd name="T14" fmla="*/ 41 w 64"/>
                      <a:gd name="T15" fmla="*/ 0 h 64"/>
                      <a:gd name="T16" fmla="*/ 38 w 64"/>
                      <a:gd name="T17" fmla="*/ 8 h 64"/>
                      <a:gd name="T18" fmla="*/ 26 w 64"/>
                      <a:gd name="T19" fmla="*/ 8 h 64"/>
                      <a:gd name="T20" fmla="*/ 23 w 64"/>
                      <a:gd name="T21" fmla="*/ 0 h 64"/>
                      <a:gd name="T22" fmla="*/ 16 w 64"/>
                      <a:gd name="T23" fmla="*/ 3 h 64"/>
                      <a:gd name="T24" fmla="*/ 16 w 64"/>
                      <a:gd name="T25" fmla="*/ 3 h 64"/>
                      <a:gd name="T26" fmla="*/ 10 w 64"/>
                      <a:gd name="T27" fmla="*/ 19 h 64"/>
                      <a:gd name="T28" fmla="*/ 3 w 64"/>
                      <a:gd name="T29" fmla="*/ 16 h 64"/>
                      <a:gd name="T30" fmla="*/ 2 w 64"/>
                      <a:gd name="T31" fmla="*/ 16 h 64"/>
                      <a:gd name="T32" fmla="*/ 0 w 64"/>
                      <a:gd name="T33" fmla="*/ 23 h 64"/>
                      <a:gd name="T34" fmla="*/ 7 w 64"/>
                      <a:gd name="T35" fmla="*/ 26 h 64"/>
                      <a:gd name="T36" fmla="*/ 7 w 64"/>
                      <a:gd name="T37" fmla="*/ 30 h 64"/>
                      <a:gd name="T38" fmla="*/ 7 w 64"/>
                      <a:gd name="T39" fmla="*/ 32 h 64"/>
                      <a:gd name="T40" fmla="*/ 7 w 64"/>
                      <a:gd name="T41" fmla="*/ 34 h 64"/>
                      <a:gd name="T42" fmla="*/ 7 w 64"/>
                      <a:gd name="T43" fmla="*/ 37 h 64"/>
                      <a:gd name="T44" fmla="*/ 7 w 64"/>
                      <a:gd name="T45" fmla="*/ 38 h 64"/>
                      <a:gd name="T46" fmla="*/ 0 w 64"/>
                      <a:gd name="T47" fmla="*/ 41 h 64"/>
                      <a:gd name="T48" fmla="*/ 2 w 64"/>
                      <a:gd name="T49" fmla="*/ 47 h 64"/>
                      <a:gd name="T50" fmla="*/ 3 w 64"/>
                      <a:gd name="T51" fmla="*/ 48 h 64"/>
                      <a:gd name="T52" fmla="*/ 19 w 64"/>
                      <a:gd name="T53" fmla="*/ 54 h 64"/>
                      <a:gd name="T54" fmla="*/ 16 w 64"/>
                      <a:gd name="T55" fmla="*/ 61 h 64"/>
                      <a:gd name="T56" fmla="*/ 22 w 64"/>
                      <a:gd name="T57" fmla="*/ 64 h 64"/>
                      <a:gd name="T58" fmla="*/ 23 w 64"/>
                      <a:gd name="T59" fmla="*/ 63 h 64"/>
                      <a:gd name="T60" fmla="*/ 32 w 64"/>
                      <a:gd name="T61" fmla="*/ 57 h 64"/>
                      <a:gd name="T62" fmla="*/ 41 w 64"/>
                      <a:gd name="T63" fmla="*/ 63 h 64"/>
                      <a:gd name="T64" fmla="*/ 42 w 64"/>
                      <a:gd name="T65" fmla="*/ 64 h 64"/>
                      <a:gd name="T66" fmla="*/ 48 w 64"/>
                      <a:gd name="T67" fmla="*/ 61 h 64"/>
                      <a:gd name="T68" fmla="*/ 45 w 64"/>
                      <a:gd name="T69" fmla="*/ 54 h 64"/>
                      <a:gd name="T70" fmla="*/ 61 w 64"/>
                      <a:gd name="T71" fmla="*/ 48 h 64"/>
                      <a:gd name="T72" fmla="*/ 61 w 64"/>
                      <a:gd name="T73" fmla="*/ 48 h 64"/>
                      <a:gd name="T74" fmla="*/ 64 w 64"/>
                      <a:gd name="T75" fmla="*/ 41 h 64"/>
                      <a:gd name="T76" fmla="*/ 56 w 64"/>
                      <a:gd name="T77" fmla="*/ 38 h 64"/>
                      <a:gd name="T78" fmla="*/ 14 w 64"/>
                      <a:gd name="T79" fmla="*/ 32 h 64"/>
                      <a:gd name="T80" fmla="*/ 18 w 64"/>
                      <a:gd name="T81" fmla="*/ 21 h 64"/>
                      <a:gd name="T82" fmla="*/ 49 w 64"/>
                      <a:gd name="T83" fmla="*/ 32 h 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64" h="64">
                        <a:moveTo>
                          <a:pt x="56" y="38"/>
                        </a:moveTo>
                        <a:cubicBezTo>
                          <a:pt x="57" y="36"/>
                          <a:pt x="57" y="34"/>
                          <a:pt x="57" y="32"/>
                        </a:cubicBezTo>
                        <a:cubicBezTo>
                          <a:pt x="57" y="30"/>
                          <a:pt x="57" y="28"/>
                          <a:pt x="56" y="26"/>
                        </a:cubicBezTo>
                        <a:cubicBezTo>
                          <a:pt x="63" y="23"/>
                          <a:pt x="63" y="23"/>
                          <a:pt x="63" y="23"/>
                        </a:cubicBezTo>
                        <a:cubicBezTo>
                          <a:pt x="64" y="23"/>
                          <a:pt x="64" y="23"/>
                          <a:pt x="64" y="23"/>
                        </a:cubicBezTo>
                        <a:cubicBezTo>
                          <a:pt x="64" y="22"/>
                          <a:pt x="64" y="22"/>
                          <a:pt x="64" y="22"/>
                        </a:cubicBezTo>
                        <a:cubicBezTo>
                          <a:pt x="61" y="17"/>
                          <a:pt x="61" y="17"/>
                          <a:pt x="61" y="17"/>
                        </a:cubicBezTo>
                        <a:cubicBezTo>
                          <a:pt x="61" y="16"/>
                          <a:pt x="61" y="16"/>
                          <a:pt x="61" y="16"/>
                        </a:cubicBezTo>
                        <a:cubicBezTo>
                          <a:pt x="60" y="16"/>
                          <a:pt x="60" y="16"/>
                          <a:pt x="60" y="16"/>
                        </a:cubicBezTo>
                        <a:cubicBezTo>
                          <a:pt x="53" y="19"/>
                          <a:pt x="53" y="19"/>
                          <a:pt x="53" y="19"/>
                        </a:cubicBezTo>
                        <a:cubicBezTo>
                          <a:pt x="51" y="16"/>
                          <a:pt x="48" y="13"/>
                          <a:pt x="45" y="11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8" y="3"/>
                          <a:pt x="48" y="3"/>
                          <a:pt x="48" y="3"/>
                        </a:cubicBezTo>
                        <a:cubicBezTo>
                          <a:pt x="47" y="3"/>
                          <a:pt x="47" y="3"/>
                          <a:pt x="47" y="3"/>
                        </a:cubicBezTo>
                        <a:cubicBezTo>
                          <a:pt x="42" y="0"/>
                          <a:pt x="42" y="0"/>
                          <a:pt x="42" y="0"/>
                        </a:cubicBezTo>
                        <a:cubicBezTo>
                          <a:pt x="41" y="0"/>
                          <a:pt x="41" y="0"/>
                          <a:pt x="41" y="0"/>
                        </a:cubicBezTo>
                        <a:cubicBezTo>
                          <a:pt x="41" y="1"/>
                          <a:pt x="41" y="1"/>
                          <a:pt x="41" y="1"/>
                        </a:cubicBezTo>
                        <a:cubicBezTo>
                          <a:pt x="38" y="8"/>
                          <a:pt x="38" y="8"/>
                          <a:pt x="38" y="8"/>
                        </a:cubicBezTo>
                        <a:cubicBezTo>
                          <a:pt x="36" y="7"/>
                          <a:pt x="34" y="7"/>
                          <a:pt x="32" y="7"/>
                        </a:cubicBezTo>
                        <a:cubicBezTo>
                          <a:pt x="30" y="7"/>
                          <a:pt x="28" y="7"/>
                          <a:pt x="26" y="8"/>
                        </a:cubicBezTo>
                        <a:cubicBezTo>
                          <a:pt x="23" y="1"/>
                          <a:pt x="23" y="1"/>
                          <a:pt x="23" y="1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0"/>
                          <a:pt x="22" y="0"/>
                          <a:pt x="22" y="0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9" y="10"/>
                          <a:pt x="19" y="10"/>
                          <a:pt x="19" y="10"/>
                        </a:cubicBezTo>
                        <a:cubicBezTo>
                          <a:pt x="15" y="13"/>
                          <a:pt x="12" y="16"/>
                          <a:pt x="10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0" y="22"/>
                          <a:pt x="0" y="22"/>
                          <a:pt x="0" y="22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7" y="26"/>
                          <a:pt x="7" y="26"/>
                          <a:pt x="7" y="26"/>
                        </a:cubicBezTo>
                        <a:cubicBezTo>
                          <a:pt x="7" y="27"/>
                          <a:pt x="7" y="27"/>
                          <a:pt x="7" y="28"/>
                        </a:cubicBezTo>
                        <a:cubicBezTo>
                          <a:pt x="7" y="29"/>
                          <a:pt x="7" y="29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1"/>
                          <a:pt x="7" y="31"/>
                          <a:pt x="7" y="32"/>
                        </a:cubicBezTo>
                        <a:cubicBezTo>
                          <a:pt x="7" y="32"/>
                          <a:pt x="7" y="33"/>
                          <a:pt x="7" y="33"/>
                        </a:cubicBezTo>
                        <a:cubicBezTo>
                          <a:pt x="7" y="33"/>
                          <a:pt x="7" y="34"/>
                          <a:pt x="7" y="34"/>
                        </a:cubicBezTo>
                        <a:cubicBezTo>
                          <a:pt x="7" y="34"/>
                          <a:pt x="7" y="34"/>
                          <a:pt x="7" y="34"/>
                        </a:cubicBezTo>
                        <a:cubicBezTo>
                          <a:pt x="7" y="35"/>
                          <a:pt x="7" y="36"/>
                          <a:pt x="7" y="37"/>
                        </a:cubicBezTo>
                        <a:cubicBezTo>
                          <a:pt x="7" y="37"/>
                          <a:pt x="7" y="38"/>
                          <a:pt x="7" y="38"/>
                        </a:cubicBezTo>
                        <a:cubicBezTo>
                          <a:pt x="7" y="38"/>
                          <a:pt x="7" y="38"/>
                          <a:pt x="7" y="38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1"/>
                          <a:pt x="0" y="41"/>
                          <a:pt x="0" y="41"/>
                        </a:cubicBezTo>
                        <a:cubicBezTo>
                          <a:pt x="0" y="42"/>
                          <a:pt x="0" y="42"/>
                          <a:pt x="0" y="42"/>
                        </a:cubicBezTo>
                        <a:cubicBezTo>
                          <a:pt x="2" y="47"/>
                          <a:pt x="2" y="47"/>
                          <a:pt x="2" y="47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10" y="45"/>
                          <a:pt x="10" y="45"/>
                          <a:pt x="10" y="45"/>
                        </a:cubicBezTo>
                        <a:cubicBezTo>
                          <a:pt x="12" y="48"/>
                          <a:pt x="15" y="51"/>
                          <a:pt x="19" y="54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16" y="61"/>
                          <a:pt x="16" y="61"/>
                          <a:pt x="16" y="61"/>
                        </a:cubicBezTo>
                        <a:cubicBezTo>
                          <a:pt x="22" y="64"/>
                          <a:pt x="22" y="64"/>
                          <a:pt x="22" y="64"/>
                        </a:cubicBezTo>
                        <a:cubicBezTo>
                          <a:pt x="23" y="64"/>
                          <a:pt x="23" y="64"/>
                          <a:pt x="23" y="64"/>
                        </a:cubicBezTo>
                        <a:cubicBezTo>
                          <a:pt x="23" y="63"/>
                          <a:pt x="23" y="63"/>
                          <a:pt x="23" y="63"/>
                        </a:cubicBezTo>
                        <a:cubicBezTo>
                          <a:pt x="26" y="56"/>
                          <a:pt x="26" y="56"/>
                          <a:pt x="26" y="56"/>
                        </a:cubicBezTo>
                        <a:cubicBezTo>
                          <a:pt x="28" y="57"/>
                          <a:pt x="30" y="57"/>
                          <a:pt x="32" y="57"/>
                        </a:cubicBezTo>
                        <a:cubicBezTo>
                          <a:pt x="34" y="57"/>
                          <a:pt x="36" y="57"/>
                          <a:pt x="38" y="56"/>
                        </a:cubicBezTo>
                        <a:cubicBezTo>
                          <a:pt x="41" y="63"/>
                          <a:pt x="41" y="63"/>
                          <a:pt x="41" y="63"/>
                        </a:cubicBezTo>
                        <a:cubicBezTo>
                          <a:pt x="41" y="64"/>
                          <a:pt x="41" y="64"/>
                          <a:pt x="41" y="64"/>
                        </a:cubicBezTo>
                        <a:cubicBezTo>
                          <a:pt x="42" y="64"/>
                          <a:pt x="42" y="64"/>
                          <a:pt x="42" y="64"/>
                        </a:cubicBezTo>
                        <a:cubicBezTo>
                          <a:pt x="47" y="61"/>
                          <a:pt x="47" y="61"/>
                          <a:pt x="47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8" y="61"/>
                          <a:pt x="48" y="61"/>
                          <a:pt x="48" y="61"/>
                        </a:cubicBezTo>
                        <a:cubicBezTo>
                          <a:pt x="45" y="54"/>
                          <a:pt x="45" y="54"/>
                          <a:pt x="45" y="54"/>
                        </a:cubicBezTo>
                        <a:cubicBezTo>
                          <a:pt x="48" y="52"/>
                          <a:pt x="51" y="49"/>
                          <a:pt x="54" y="45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1" y="48"/>
                          <a:pt x="61" y="48"/>
                          <a:pt x="61" y="48"/>
                        </a:cubicBezTo>
                        <a:cubicBezTo>
                          <a:pt x="64" y="42"/>
                          <a:pt x="64" y="42"/>
                          <a:pt x="64" y="42"/>
                        </a:cubicBezTo>
                        <a:cubicBezTo>
                          <a:pt x="64" y="41"/>
                          <a:pt x="64" y="41"/>
                          <a:pt x="64" y="41"/>
                        </a:cubicBezTo>
                        <a:cubicBezTo>
                          <a:pt x="63" y="41"/>
                          <a:pt x="63" y="41"/>
                          <a:pt x="63" y="41"/>
                        </a:cubicBezTo>
                        <a:lnTo>
                          <a:pt x="56" y="38"/>
                        </a:lnTo>
                        <a:close/>
                        <a:moveTo>
                          <a:pt x="32" y="50"/>
                        </a:moveTo>
                        <a:cubicBezTo>
                          <a:pt x="22" y="50"/>
                          <a:pt x="14" y="42"/>
                          <a:pt x="14" y="32"/>
                        </a:cubicBezTo>
                        <a:cubicBezTo>
                          <a:pt x="14" y="28"/>
                          <a:pt x="16" y="24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21" y="17"/>
                          <a:pt x="26" y="15"/>
                          <a:pt x="32" y="15"/>
                        </a:cubicBezTo>
                        <a:cubicBezTo>
                          <a:pt x="41" y="15"/>
                          <a:pt x="49" y="22"/>
                          <a:pt x="49" y="32"/>
                        </a:cubicBezTo>
                        <a:cubicBezTo>
                          <a:pt x="49" y="42"/>
                          <a:pt x="41" y="50"/>
                          <a:pt x="32" y="50"/>
                        </a:cubicBezTo>
                        <a:close/>
                      </a:path>
                    </a:pathLst>
                  </a:custGeom>
                  <a:solidFill>
                    <a:srgbClr val="1382DA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914367"/>
                    <a:endParaRPr lang="en-CA" sz="1765" kern="0">
                      <a:solidFill>
                        <a:srgbClr val="000000"/>
                      </a:solidFill>
                      <a:latin typeface="Segoe UI"/>
                    </a:endParaRPr>
                  </a:p>
                </p:txBody>
              </p:sp>
            </p:grpSp>
          </p:grpSp>
          <p:cxnSp>
            <p:nvCxnSpPr>
              <p:cNvPr id="271" name="Straight Arrow Connector 270">
                <a:extLst>
                  <a:ext uri="{FF2B5EF4-FFF2-40B4-BE49-F238E27FC236}">
                    <a16:creationId xmlns:a16="http://schemas.microsoft.com/office/drawing/2014/main" id="{4F5C5A96-0473-42B6-BD00-5E3DE45568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2257" y="1677139"/>
                <a:ext cx="635623" cy="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sm" len="sm"/>
                <a:tailEnd type="triangle" w="med" len="med"/>
              </a:ln>
              <a:effectLst/>
            </p:spPr>
          </p:cxnSp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271504C8-EBFF-43B4-BD7C-F7E3DA9E49E1}"/>
                  </a:ext>
                </a:extLst>
              </p:cNvPr>
              <p:cNvSpPr/>
              <p:nvPr/>
            </p:nvSpPr>
            <p:spPr bwMode="auto">
              <a:xfrm>
                <a:off x="3131411" y="1459677"/>
                <a:ext cx="787056" cy="434920"/>
              </a:xfrm>
              <a:prstGeom prst="rect">
                <a:avLst/>
              </a:prstGeom>
              <a:gradFill flip="none" rotWithShape="1">
                <a:gsLst>
                  <a:gs pos="0">
                    <a:srgbClr val="C4DCF9">
                      <a:alpha val="20000"/>
                    </a:srgbClr>
                  </a:gs>
                  <a:gs pos="100000">
                    <a:srgbClr val="A4CFEF">
                      <a:alpha val="20000"/>
                    </a:srgbClr>
                  </a:gs>
                </a:gsLst>
                <a:lin ang="2700000" scaled="1"/>
                <a:tileRect/>
              </a:gradFill>
              <a:ln w="12700" cap="flat" cmpd="sng" algn="ctr">
                <a:solidFill>
                  <a:srgbClr val="50E6FF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CA" sz="2000" kern="0" dirty="0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273" name="Graphic 272">
                <a:extLst>
                  <a:ext uri="{FF2B5EF4-FFF2-40B4-BE49-F238E27FC236}">
                    <a16:creationId xmlns:a16="http://schemas.microsoft.com/office/drawing/2014/main" id="{7CF986C5-BDBF-4039-A34D-7C5F1DC55C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/>
              <a:stretch/>
            </p:blipFill>
            <p:spPr>
              <a:xfrm>
                <a:off x="3199523" y="1500043"/>
                <a:ext cx="349027" cy="349027"/>
              </a:xfrm>
              <a:prstGeom prst="rect">
                <a:avLst/>
              </a:prstGeom>
            </p:spPr>
          </p:pic>
          <p:pic>
            <p:nvPicPr>
              <p:cNvPr id="274" name="Graphic 273">
                <a:extLst>
                  <a:ext uri="{FF2B5EF4-FFF2-40B4-BE49-F238E27FC236}">
                    <a16:creationId xmlns:a16="http://schemas.microsoft.com/office/drawing/2014/main" id="{D5DD4B51-3BBC-48DD-B996-C120D7CA24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rcRect/>
              <a:stretch/>
            </p:blipFill>
            <p:spPr>
              <a:xfrm>
                <a:off x="3559735" y="1500043"/>
                <a:ext cx="349027" cy="349027"/>
              </a:xfrm>
              <a:prstGeom prst="rect">
                <a:avLst/>
              </a:prstGeom>
            </p:spPr>
          </p:pic>
          <p:cxnSp>
            <p:nvCxnSpPr>
              <p:cNvPr id="275" name="Straight Arrow Connector 274">
                <a:extLst>
                  <a:ext uri="{FF2B5EF4-FFF2-40B4-BE49-F238E27FC236}">
                    <a16:creationId xmlns:a16="http://schemas.microsoft.com/office/drawing/2014/main" id="{39A6E662-C28F-41B9-9256-312A15F2D7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72595" y="1673364"/>
                <a:ext cx="635623" cy="2"/>
              </a:xfrm>
              <a:prstGeom prst="straightConnector1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sm" len="sm"/>
                <a:tailEnd type="triangle" w="med" len="med"/>
              </a:ln>
              <a:effectLst/>
            </p:spPr>
          </p:cxnSp>
        </p:grp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708B9B9E-0726-4037-A8EA-80A26CC0EEE2}"/>
                </a:ext>
              </a:extLst>
            </p:cNvPr>
            <p:cNvSpPr/>
            <p:nvPr/>
          </p:nvSpPr>
          <p:spPr bwMode="auto">
            <a:xfrm>
              <a:off x="2952913" y="1437256"/>
              <a:ext cx="884519" cy="63154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900" kern="0" dirty="0">
                  <a:solidFill>
                    <a:srgbClr val="FFFFFF"/>
                  </a:solidFill>
                  <a:latin typeface="Segoe UI Semibold" panose="020B0702040204020203" pitchFamily="34" charset="0"/>
                  <a:ea typeface="Segoe UI" pitchFamily="34" charset="0"/>
                  <a:cs typeface="Segoe UI Semibold" panose="020B0702040204020203" pitchFamily="34" charset="0"/>
                </a:rPr>
                <a:t>Azure</a:t>
              </a:r>
            </a:p>
          </p:txBody>
        </p: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EF9D9099-6F56-4894-A32B-A633ED93586C}"/>
              </a:ext>
            </a:extLst>
          </p:cNvPr>
          <p:cNvGrpSpPr/>
          <p:nvPr/>
        </p:nvGrpSpPr>
        <p:grpSpPr>
          <a:xfrm>
            <a:off x="3842679" y="4362693"/>
            <a:ext cx="1751879" cy="1085896"/>
            <a:chOff x="1296301" y="2584156"/>
            <a:chExt cx="1751879" cy="1085896"/>
          </a:xfrm>
        </p:grpSpPr>
        <p:pic>
          <p:nvPicPr>
            <p:cNvPr id="226" name="Graphic 246">
              <a:extLst>
                <a:ext uri="{FF2B5EF4-FFF2-40B4-BE49-F238E27FC236}">
                  <a16:creationId xmlns:a16="http://schemas.microsoft.com/office/drawing/2014/main" id="{024C2D0B-F799-469C-AD95-67118CA1D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1296301" y="2871545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1FC67747-7A37-4B32-851B-F571EFD10F2D}"/>
                </a:ext>
              </a:extLst>
            </p:cNvPr>
            <p:cNvGrpSpPr/>
            <p:nvPr/>
          </p:nvGrpSpPr>
          <p:grpSpPr>
            <a:xfrm rot="16200000">
              <a:off x="1791233" y="2765217"/>
              <a:ext cx="28800" cy="497020"/>
              <a:chOff x="962901" y="1724408"/>
              <a:chExt cx="28800" cy="497020"/>
            </a:xfrm>
          </p:grpSpPr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65A25E8A-852E-414E-95F8-23BC633A9FD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B9524A1A-31F0-4978-9D7B-E23463997CAF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397E2B48-1D3F-4615-8207-3118CCE8002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21A89064-9471-4459-B8FA-063C6165B6D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65D4249F-51D5-4869-9538-FAB1CB3B149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62526A6E-C209-44AE-A135-A2B0D0ADFD0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37FAE1D8-BEA4-4DAA-9E3B-29BE8D927FF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61DD84C6-A4D7-4423-8818-97C6F2E57F8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D930125D-ABE2-4FB1-B4CA-94393A13EAE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3D4B68CC-02E8-4C86-8CE7-9C77D92E4767}"/>
                </a:ext>
              </a:extLst>
            </p:cNvPr>
            <p:cNvGrpSpPr/>
            <p:nvPr/>
          </p:nvGrpSpPr>
          <p:grpSpPr>
            <a:xfrm>
              <a:off x="1745960" y="2946222"/>
              <a:ext cx="127746" cy="127746"/>
              <a:chOff x="1201998" y="1837190"/>
              <a:chExt cx="242303" cy="242303"/>
            </a:xfrm>
          </p:grpSpPr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47517F44-9F3D-40B8-9121-6AED9AC6D286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43" name="Graphic 242">
                <a:extLst>
                  <a:ext uri="{FF2B5EF4-FFF2-40B4-BE49-F238E27FC236}">
                    <a16:creationId xmlns:a16="http://schemas.microsoft.com/office/drawing/2014/main" id="{7E44BA56-019A-4194-A386-941B554892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14A0671C-D969-425C-BF17-AE023E13896F}"/>
                </a:ext>
              </a:extLst>
            </p:cNvPr>
            <p:cNvCxnSpPr>
              <a:cxnSpLocks/>
            </p:cNvCxnSpPr>
            <p:nvPr/>
          </p:nvCxnSpPr>
          <p:spPr>
            <a:xfrm>
              <a:off x="2202029" y="3078862"/>
              <a:ext cx="0" cy="31875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9709073C-62D2-4367-B9F9-3AE74810F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74170" y="2897724"/>
              <a:ext cx="255717" cy="214472"/>
            </a:xfrm>
            <a:prstGeom prst="rect">
              <a:avLst/>
            </a:prstGeom>
          </p:spPr>
        </p:pic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0800E2F0-07D3-4243-8C02-621C86F17168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21859"/>
              <a:ext cx="0" cy="30036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08295BE3-A6C1-48FF-AB42-3446163F3BA7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8138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C3CF85A-B042-4C1E-BCFA-B1F7C5EFA9B0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4" y="353853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64D36351-653E-4296-9320-7026841D3052}"/>
                </a:ext>
              </a:extLst>
            </p:cNvPr>
            <p:cNvCxnSpPr>
              <a:cxnSpLocks/>
            </p:cNvCxnSpPr>
            <p:nvPr/>
          </p:nvCxnSpPr>
          <p:spPr>
            <a:xfrm>
              <a:off x="2191328" y="3253094"/>
              <a:ext cx="281262" cy="162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ctor: Elbow 234">
              <a:extLst>
                <a:ext uri="{FF2B5EF4-FFF2-40B4-BE49-F238E27FC236}">
                  <a16:creationId xmlns:a16="http://schemas.microsoft.com/office/drawing/2014/main" id="{4BAB7E97-279A-4803-AFC9-4F4EC40A8AD2}"/>
                </a:ext>
              </a:extLst>
            </p:cNvPr>
            <p:cNvCxnSpPr>
              <a:cxnSpLocks/>
              <a:stCxn id="237" idx="1"/>
              <a:endCxn id="236" idx="1"/>
            </p:cNvCxnSpPr>
            <p:nvPr/>
          </p:nvCxnSpPr>
          <p:spPr>
            <a:xfrm rot="10800000" flipH="1" flipV="1">
              <a:off x="2390065" y="3227463"/>
              <a:ext cx="341439" cy="223048"/>
            </a:xfrm>
            <a:prstGeom prst="bentConnector3">
              <a:avLst>
                <a:gd name="adj1" fmla="val 34174"/>
              </a:avLst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6" name="Picture 235">
              <a:extLst>
                <a:ext uri="{FF2B5EF4-FFF2-40B4-BE49-F238E27FC236}">
                  <a16:creationId xmlns:a16="http://schemas.microsoft.com/office/drawing/2014/main" id="{BECAE6E7-7EB5-43A1-A05E-88ECD7E7B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1505" y="3339265"/>
              <a:ext cx="194680" cy="222492"/>
            </a:xfrm>
            <a:prstGeom prst="rect">
              <a:avLst/>
            </a:prstGeom>
          </p:spPr>
        </p:pic>
        <p:pic>
          <p:nvPicPr>
            <p:cNvPr id="237" name="Picture 2" descr="Amazon.com: File Manager: Appstore for Android">
              <a:extLst>
                <a:ext uri="{FF2B5EF4-FFF2-40B4-BE49-F238E27FC236}">
                  <a16:creationId xmlns:a16="http://schemas.microsoft.com/office/drawing/2014/main" id="{DB1F2BAD-2369-43CF-9DBC-BCE95EB046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0066" y="3120587"/>
              <a:ext cx="213751" cy="213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A1C7F656-6234-4DEB-81D2-AB04382D430F}"/>
                </a:ext>
              </a:extLst>
            </p:cNvPr>
            <p:cNvSpPr txBox="1"/>
            <p:nvPr/>
          </p:nvSpPr>
          <p:spPr>
            <a:xfrm>
              <a:off x="2496455" y="3500775"/>
              <a:ext cx="55172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rgbClr val="50E6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 err="1">
                  <a:solidFill>
                    <a:srgbClr val="51EAF7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avro</a:t>
              </a:r>
              <a:endParaRPr lang="en-CA" sz="500" dirty="0">
                <a:solidFill>
                  <a:srgbClr val="51EAF7"/>
                </a:soli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239" name="Isosceles Triangle 238">
              <a:extLst>
                <a:ext uri="{FF2B5EF4-FFF2-40B4-BE49-F238E27FC236}">
                  <a16:creationId xmlns:a16="http://schemas.microsoft.com/office/drawing/2014/main" id="{828E1C66-E06D-4CA5-823C-02C5D48CDF4B}"/>
                </a:ext>
              </a:extLst>
            </p:cNvPr>
            <p:cNvSpPr/>
            <p:nvPr/>
          </p:nvSpPr>
          <p:spPr bwMode="auto">
            <a:xfrm>
              <a:off x="2038750" y="2722274"/>
              <a:ext cx="324264" cy="151211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C2D13943-7E0E-4382-8926-ADAB4CD0558A}"/>
                </a:ext>
              </a:extLst>
            </p:cNvPr>
            <p:cNvSpPr/>
            <p:nvPr/>
          </p:nvSpPr>
          <p:spPr bwMode="auto">
            <a:xfrm>
              <a:off x="2038750" y="2870346"/>
              <a:ext cx="324264" cy="265332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3175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41" name="Graphic 240">
              <a:extLst>
                <a:ext uri="{FF2B5EF4-FFF2-40B4-BE49-F238E27FC236}">
                  <a16:creationId xmlns:a16="http://schemas.microsoft.com/office/drawing/2014/main" id="{D8E4FEE2-4796-4FDA-A1D5-0A83A73B2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063013" y="2584156"/>
              <a:ext cx="275737" cy="343319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20000"/>
                </a:schemeClr>
              </a:glow>
            </a:effectLst>
          </p:spPr>
        </p:pic>
      </p:grp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ED69285B-1032-402D-B2D8-0A6066D82BD7}"/>
              </a:ext>
            </a:extLst>
          </p:cNvPr>
          <p:cNvGrpSpPr/>
          <p:nvPr/>
        </p:nvGrpSpPr>
        <p:grpSpPr>
          <a:xfrm>
            <a:off x="1520896" y="4181284"/>
            <a:ext cx="1751879" cy="1093660"/>
            <a:chOff x="1296301" y="2576392"/>
            <a:chExt cx="1751879" cy="1093660"/>
          </a:xfrm>
        </p:grpSpPr>
        <p:pic>
          <p:nvPicPr>
            <p:cNvPr id="254" name="Graphic 246">
              <a:extLst>
                <a:ext uri="{FF2B5EF4-FFF2-40B4-BE49-F238E27FC236}">
                  <a16:creationId xmlns:a16="http://schemas.microsoft.com/office/drawing/2014/main" id="{F2A13C87-FF13-4F40-93CC-CF3960DF1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1296301" y="2871545"/>
              <a:ext cx="266162" cy="277100"/>
            </a:xfrm>
            <a:prstGeom prst="rect">
              <a:avLst/>
            </a:prstGeom>
            <a:effectLst/>
          </p:spPr>
        </p:pic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A0A076E0-6C45-44CB-87B4-749E110739A6}"/>
                </a:ext>
              </a:extLst>
            </p:cNvPr>
            <p:cNvGrpSpPr/>
            <p:nvPr/>
          </p:nvGrpSpPr>
          <p:grpSpPr>
            <a:xfrm rot="16200000">
              <a:off x="1791233" y="2765217"/>
              <a:ext cx="28800" cy="497020"/>
              <a:chOff x="962901" y="1724408"/>
              <a:chExt cx="28800" cy="497020"/>
            </a:xfrm>
          </p:grpSpPr>
          <p:sp>
            <p:nvSpPr>
              <p:cNvPr id="305" name="Oval 304">
                <a:extLst>
                  <a:ext uri="{FF2B5EF4-FFF2-40B4-BE49-F238E27FC236}">
                    <a16:creationId xmlns:a16="http://schemas.microsoft.com/office/drawing/2014/main" id="{CB35D77F-2237-45C5-BC02-2B37B5FA5AF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2440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6" name="Oval 305">
                <a:extLst>
                  <a:ext uri="{FF2B5EF4-FFF2-40B4-BE49-F238E27FC236}">
                    <a16:creationId xmlns:a16="http://schemas.microsoft.com/office/drawing/2014/main" id="{E0C300FC-3CDB-4AD9-90BE-9BE320EEB66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782936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7" name="Oval 306">
                <a:extLst>
                  <a:ext uri="{FF2B5EF4-FFF2-40B4-BE49-F238E27FC236}">
                    <a16:creationId xmlns:a16="http://schemas.microsoft.com/office/drawing/2014/main" id="{CE3278B6-9CB2-4D3E-913C-2D0F9A265A5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41464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8" name="Oval 307">
                <a:extLst>
                  <a:ext uri="{FF2B5EF4-FFF2-40B4-BE49-F238E27FC236}">
                    <a16:creationId xmlns:a16="http://schemas.microsoft.com/office/drawing/2014/main" id="{BD42F450-1239-4DD2-8391-B91D13A6B43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899991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3718D1D1-F046-41FE-BFAF-2E36620BDA8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195851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4BE4E99F-FF8D-4D49-BCE6-241C381C448A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17045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8FC12B8D-D0F8-4DC3-A379-5C3E4D2A976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075572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3B85CA66-9BED-4E8D-A2BD-191E148338F0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34099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2124CD68-A049-41DF-B775-DFC1D593B29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V="1">
                <a:off x="962901" y="2192628"/>
                <a:ext cx="28800" cy="28800"/>
              </a:xfrm>
              <a:prstGeom prst="ellipse">
                <a:avLst/>
              </a:prstGeom>
              <a:solidFill>
                <a:srgbClr val="0DD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BA7943EB-0C52-4CE6-BC15-4F3FE46067D3}"/>
                </a:ext>
              </a:extLst>
            </p:cNvPr>
            <p:cNvGrpSpPr/>
            <p:nvPr/>
          </p:nvGrpSpPr>
          <p:grpSpPr>
            <a:xfrm>
              <a:off x="1745960" y="2946222"/>
              <a:ext cx="127746" cy="127746"/>
              <a:chOff x="1201998" y="1837190"/>
              <a:chExt cx="242303" cy="242303"/>
            </a:xfrm>
          </p:grpSpPr>
          <p:sp>
            <p:nvSpPr>
              <p:cNvPr id="303" name="Oval 302">
                <a:extLst>
                  <a:ext uri="{FF2B5EF4-FFF2-40B4-BE49-F238E27FC236}">
                    <a16:creationId xmlns:a16="http://schemas.microsoft.com/office/drawing/2014/main" id="{C7F80F96-526F-440E-9022-5EC45E465B92}"/>
                  </a:ext>
                </a:extLst>
              </p:cNvPr>
              <p:cNvSpPr/>
              <p:nvPr/>
            </p:nvSpPr>
            <p:spPr>
              <a:xfrm>
                <a:off x="1201998" y="1837190"/>
                <a:ext cx="242303" cy="24230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DDCFF"/>
                </a:solidFill>
              </a:ln>
              <a:effectLst>
                <a:outerShdw blurRad="50800" dir="5400000" sx="142000" sy="142000" algn="ctr" rotWithShape="0">
                  <a:srgbClr val="0DDCFF">
                    <a:alpha val="4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304" name="Graphic 303">
                <a:extLst>
                  <a:ext uri="{FF2B5EF4-FFF2-40B4-BE49-F238E27FC236}">
                    <a16:creationId xmlns:a16="http://schemas.microsoft.com/office/drawing/2014/main" id="{360E66ED-312B-47B6-B648-C7E4AB9670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46359" y="1881551"/>
                <a:ext cx="153581" cy="153581"/>
              </a:xfrm>
              <a:prstGeom prst="rect">
                <a:avLst/>
              </a:prstGeom>
            </p:spPr>
          </p:pic>
        </p:grp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986584B1-356F-4189-AA8A-85B74AF19D53}"/>
                </a:ext>
              </a:extLst>
            </p:cNvPr>
            <p:cNvCxnSpPr>
              <a:cxnSpLocks/>
            </p:cNvCxnSpPr>
            <p:nvPr/>
          </p:nvCxnSpPr>
          <p:spPr>
            <a:xfrm>
              <a:off x="2202029" y="3078862"/>
              <a:ext cx="0" cy="31875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8" name="Picture 257">
              <a:extLst>
                <a:ext uri="{FF2B5EF4-FFF2-40B4-BE49-F238E27FC236}">
                  <a16:creationId xmlns:a16="http://schemas.microsoft.com/office/drawing/2014/main" id="{5F90906F-9E2B-4272-8ADC-8D473F8FA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74170" y="2897724"/>
              <a:ext cx="255717" cy="214472"/>
            </a:xfrm>
            <a:prstGeom prst="rect">
              <a:avLst/>
            </a:prstGeom>
          </p:spPr>
        </p:pic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C5C0604C-510C-42AB-B0AA-B2C919AEE10A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21859"/>
              <a:ext cx="0" cy="30036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B89DB4B0-195C-4740-90C7-2F04EA75AC33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6" y="348138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0F9EB992-F4DF-4DC9-A946-D0DE0B2D5C20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24" y="3538539"/>
              <a:ext cx="0" cy="30036"/>
            </a:xfrm>
            <a:prstGeom prst="line">
              <a:avLst/>
            </a:prstGeom>
            <a:ln w="31750">
              <a:solidFill>
                <a:srgbClr val="90A4AE">
                  <a:alpha val="2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8340C6D8-840C-47AC-9B5D-97F637CC5E23}"/>
                </a:ext>
              </a:extLst>
            </p:cNvPr>
            <p:cNvCxnSpPr>
              <a:cxnSpLocks/>
            </p:cNvCxnSpPr>
            <p:nvPr/>
          </p:nvCxnSpPr>
          <p:spPr>
            <a:xfrm>
              <a:off x="2191328" y="3253094"/>
              <a:ext cx="281262" cy="1628"/>
            </a:xfrm>
            <a:prstGeom prst="line">
              <a:avLst/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Connector: Elbow 295">
              <a:extLst>
                <a:ext uri="{FF2B5EF4-FFF2-40B4-BE49-F238E27FC236}">
                  <a16:creationId xmlns:a16="http://schemas.microsoft.com/office/drawing/2014/main" id="{66DCB7B4-FBC6-4B25-8483-A338C19253BB}"/>
                </a:ext>
              </a:extLst>
            </p:cNvPr>
            <p:cNvCxnSpPr>
              <a:cxnSpLocks/>
              <a:stCxn id="298" idx="1"/>
              <a:endCxn id="297" idx="1"/>
            </p:cNvCxnSpPr>
            <p:nvPr/>
          </p:nvCxnSpPr>
          <p:spPr>
            <a:xfrm rot="10800000" flipH="1" flipV="1">
              <a:off x="2390065" y="3227463"/>
              <a:ext cx="341439" cy="223048"/>
            </a:xfrm>
            <a:prstGeom prst="bentConnector3">
              <a:avLst>
                <a:gd name="adj1" fmla="val 34174"/>
              </a:avLst>
            </a:prstGeom>
            <a:ln w="31750">
              <a:solidFill>
                <a:srgbClr val="90A4A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7" name="Picture 296">
              <a:extLst>
                <a:ext uri="{FF2B5EF4-FFF2-40B4-BE49-F238E27FC236}">
                  <a16:creationId xmlns:a16="http://schemas.microsoft.com/office/drawing/2014/main" id="{F7D74315-93CD-4393-BF2F-24A09D25A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1505" y="3339265"/>
              <a:ext cx="194680" cy="222492"/>
            </a:xfrm>
            <a:prstGeom prst="rect">
              <a:avLst/>
            </a:prstGeom>
          </p:spPr>
        </p:pic>
        <p:pic>
          <p:nvPicPr>
            <p:cNvPr id="298" name="Picture 2" descr="Amazon.com: File Manager: Appstore for Android">
              <a:extLst>
                <a:ext uri="{FF2B5EF4-FFF2-40B4-BE49-F238E27FC236}">
                  <a16:creationId xmlns:a16="http://schemas.microsoft.com/office/drawing/2014/main" id="{2268E55E-A00D-43C7-956D-01A94B7B77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0066" y="3120587"/>
              <a:ext cx="213751" cy="213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0FDFFCB5-2D63-4849-A764-CB9339BB8AE9}"/>
                </a:ext>
              </a:extLst>
            </p:cNvPr>
            <p:cNvSpPr txBox="1"/>
            <p:nvPr/>
          </p:nvSpPr>
          <p:spPr>
            <a:xfrm>
              <a:off x="2496455" y="3500775"/>
              <a:ext cx="551725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chemeClr val="bg1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>
                  <a:solidFill>
                    <a:srgbClr val="50E6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.</a:t>
              </a:r>
              <a:r>
                <a:rPr lang="en-CA" sz="500" dirty="0" err="1">
                  <a:solidFill>
                    <a:srgbClr val="51EAF7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rPr>
                <a:t>avro</a:t>
              </a:r>
              <a:endParaRPr lang="en-CA" sz="500" dirty="0">
                <a:solidFill>
                  <a:srgbClr val="51EAF7"/>
                </a:soli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endParaRPr>
            </a:p>
          </p:txBody>
        </p:sp>
        <p:sp>
          <p:nvSpPr>
            <p:cNvPr id="300" name="Isosceles Triangle 299">
              <a:extLst>
                <a:ext uri="{FF2B5EF4-FFF2-40B4-BE49-F238E27FC236}">
                  <a16:creationId xmlns:a16="http://schemas.microsoft.com/office/drawing/2014/main" id="{CEB19A62-DB36-4C6F-9CDB-2680C2CB499F}"/>
                </a:ext>
              </a:extLst>
            </p:cNvPr>
            <p:cNvSpPr/>
            <p:nvPr/>
          </p:nvSpPr>
          <p:spPr bwMode="auto">
            <a:xfrm>
              <a:off x="2038750" y="2722274"/>
              <a:ext cx="324264" cy="151211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chemeClr val="accent4">
                    <a:alpha val="20000"/>
                  </a:scheme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A9D3AD05-9026-4921-8828-E2C9F10AABC2}"/>
                </a:ext>
              </a:extLst>
            </p:cNvPr>
            <p:cNvSpPr/>
            <p:nvPr/>
          </p:nvSpPr>
          <p:spPr bwMode="auto">
            <a:xfrm>
              <a:off x="2038750" y="2870346"/>
              <a:ext cx="324264" cy="265332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  <a:alpha val="20000"/>
                  </a:schemeClr>
                </a:gs>
                <a:gs pos="100000">
                  <a:schemeClr val="accent4">
                    <a:lumMod val="40000"/>
                    <a:lumOff val="60000"/>
                    <a:alpha val="20000"/>
                  </a:schemeClr>
                </a:gs>
              </a:gsLst>
              <a:lin ang="2700000" scaled="1"/>
              <a:tileRect/>
            </a:gradFill>
            <a:ln w="3175" cap="flat" cmpd="sng" algn="ctr">
              <a:solidFill>
                <a:srgbClr val="FFC000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kern="0" dirty="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2" name="Graphic 301">
              <a:extLst>
                <a:ext uri="{FF2B5EF4-FFF2-40B4-BE49-F238E27FC236}">
                  <a16:creationId xmlns:a16="http://schemas.microsoft.com/office/drawing/2014/main" id="{AB37DDE2-47EA-4384-B54D-2283D7CEA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053459" y="2576392"/>
              <a:ext cx="275737" cy="343319"/>
            </a:xfrm>
            <a:prstGeom prst="rect">
              <a:avLst/>
            </a:prstGeom>
            <a:effectLst>
              <a:glow rad="63500">
                <a:schemeClr val="accent4">
                  <a:alpha val="10000"/>
                </a:schemeClr>
              </a:glow>
            </a:effectLst>
          </p:spPr>
        </p:pic>
      </p:grpSp>
      <p:grpSp>
        <p:nvGrpSpPr>
          <p:cNvPr id="374" name="Group 373">
            <a:extLst>
              <a:ext uri="{FF2B5EF4-FFF2-40B4-BE49-F238E27FC236}">
                <a16:creationId xmlns:a16="http://schemas.microsoft.com/office/drawing/2014/main" id="{B4BECF4D-3356-4B25-849A-2604B203EBC0}"/>
              </a:ext>
            </a:extLst>
          </p:cNvPr>
          <p:cNvGrpSpPr/>
          <p:nvPr/>
        </p:nvGrpSpPr>
        <p:grpSpPr>
          <a:xfrm>
            <a:off x="8001606" y="-664317"/>
            <a:ext cx="2918664" cy="1746202"/>
            <a:chOff x="604124" y="1616210"/>
            <a:chExt cx="2918664" cy="1746202"/>
          </a:xfrm>
        </p:grpSpPr>
        <p:sp>
          <p:nvSpPr>
            <p:cNvPr id="375" name="TextBox 374">
              <a:extLst>
                <a:ext uri="{FF2B5EF4-FFF2-40B4-BE49-F238E27FC236}">
                  <a16:creationId xmlns:a16="http://schemas.microsoft.com/office/drawing/2014/main" id="{68AA5DAF-F0AE-428B-881A-FA0C8C198C93}"/>
                </a:ext>
              </a:extLst>
            </p:cNvPr>
            <p:cNvSpPr txBox="1"/>
            <p:nvPr/>
          </p:nvSpPr>
          <p:spPr>
            <a:xfrm>
              <a:off x="2125994" y="2349093"/>
              <a:ext cx="1386895" cy="1692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...</a:t>
              </a:r>
              <a:r>
                <a:rPr kumimoji="0" lang="en-CA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C000"/>
                      </a:gs>
                      <a:gs pos="100000">
                        <a:srgbClr val="FFD966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proxy</a:t>
              </a:r>
              <a:r>
                <a:rPr kumimoji="0" lang="en-CA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scadia Code" panose="020B0609020000020004" pitchFamily="49" charset="0"/>
                  <a:cs typeface="Cascadia Code" panose="020B0609020000020004" pitchFamily="49" charset="0"/>
                </a:rPr>
                <a:t>.purview.azure.com</a:t>
              </a:r>
            </a:p>
          </p:txBody>
        </p: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36A09383-262A-4826-BDB3-EDC014CDD06F}"/>
                </a:ext>
              </a:extLst>
            </p:cNvPr>
            <p:cNvCxnSpPr>
              <a:cxnSpLocks/>
            </p:cNvCxnSpPr>
            <p:nvPr/>
          </p:nvCxnSpPr>
          <p:spPr>
            <a:xfrm>
              <a:off x="642969" y="3026943"/>
              <a:ext cx="2782379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2A9CAE51-5697-4235-B2A2-C354CE33EE0F}"/>
                </a:ext>
              </a:extLst>
            </p:cNvPr>
            <p:cNvSpPr/>
            <p:nvPr/>
          </p:nvSpPr>
          <p:spPr bwMode="auto">
            <a:xfrm>
              <a:off x="1866535" y="2578701"/>
              <a:ext cx="333533" cy="198583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6350" cap="flat" cmpd="sng" algn="ctr">
              <a:solidFill>
                <a:srgbClr val="50E6FF">
                  <a:alpha val="50000"/>
                </a:srgbClr>
              </a:solidFill>
              <a:prstDash val="solid"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403594F6-B34C-4D24-8500-7903D14500F6}"/>
                </a:ext>
              </a:extLst>
            </p:cNvPr>
            <p:cNvSpPr/>
            <p:nvPr/>
          </p:nvSpPr>
          <p:spPr bwMode="auto">
            <a:xfrm>
              <a:off x="1868414" y="2580290"/>
              <a:ext cx="333533" cy="198583"/>
            </a:xfrm>
            <a:prstGeom prst="rect">
              <a:avLst/>
            </a:prstGeom>
            <a:noFill/>
            <a:ln w="9525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>
              <a:glow rad="63500">
                <a:srgbClr val="50E6FF">
                  <a:satMod val="175000"/>
                  <a:alpha val="5000"/>
                </a:srgb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DE03839D-ACFA-4ABA-B99F-7540D5EE3E16}"/>
                </a:ext>
              </a:extLst>
            </p:cNvPr>
            <p:cNvSpPr/>
            <p:nvPr/>
          </p:nvSpPr>
          <p:spPr bwMode="auto">
            <a:xfrm>
              <a:off x="2055209" y="2204911"/>
              <a:ext cx="109597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Purview API</a:t>
              </a:r>
              <a:endParaRPr kumimoji="0" 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6A0A6974-097D-4611-A9D2-7844456CB85D}"/>
                </a:ext>
              </a:extLst>
            </p:cNvPr>
            <p:cNvSpPr/>
            <p:nvPr/>
          </p:nvSpPr>
          <p:spPr bwMode="auto">
            <a:xfrm>
              <a:off x="1858754" y="2530787"/>
              <a:ext cx="547706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SHIR1</a:t>
              </a:r>
            </a:p>
          </p:txBody>
        </p:sp>
        <p:sp>
          <p:nvSpPr>
            <p:cNvPr id="381" name="Isosceles Triangle 380">
              <a:extLst>
                <a:ext uri="{FF2B5EF4-FFF2-40B4-BE49-F238E27FC236}">
                  <a16:creationId xmlns:a16="http://schemas.microsoft.com/office/drawing/2014/main" id="{36BF8926-B777-4784-99DE-AC6B46783650}"/>
                </a:ext>
              </a:extLst>
            </p:cNvPr>
            <p:cNvSpPr/>
            <p:nvPr/>
          </p:nvSpPr>
          <p:spPr bwMode="auto">
            <a:xfrm>
              <a:off x="1868414" y="2445802"/>
              <a:ext cx="333533" cy="134489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1A202C"/>
                </a:gs>
                <a:gs pos="100000">
                  <a:srgbClr val="50E6FF">
                    <a:alpha val="0"/>
                  </a:srgbClr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82" name="Graphic 381">
              <a:extLst>
                <a:ext uri="{FF2B5EF4-FFF2-40B4-BE49-F238E27FC236}">
                  <a16:creationId xmlns:a16="http://schemas.microsoft.com/office/drawing/2014/main" id="{AB485664-6976-41FE-8C52-077BAB02F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1917173" y="2276834"/>
              <a:ext cx="234084" cy="2340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0000"/>
                </a:prstClr>
              </a:outerShdw>
            </a:effectLst>
          </p:spPr>
        </p:pic>
        <p:cxnSp>
          <p:nvCxnSpPr>
            <p:cNvPr id="383" name="Straight Arrow Connector 382">
              <a:extLst>
                <a:ext uri="{FF2B5EF4-FFF2-40B4-BE49-F238E27FC236}">
                  <a16:creationId xmlns:a16="http://schemas.microsoft.com/office/drawing/2014/main" id="{858281D6-73F8-429C-BB81-546899A53D64}"/>
                </a:ext>
              </a:extLst>
            </p:cNvPr>
            <p:cNvCxnSpPr>
              <a:cxnSpLocks/>
            </p:cNvCxnSpPr>
            <p:nvPr/>
          </p:nvCxnSpPr>
          <p:spPr>
            <a:xfrm>
              <a:off x="1452110" y="2397051"/>
              <a:ext cx="465063" cy="0"/>
            </a:xfrm>
            <a:prstGeom prst="straightConnector1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  <a:headEnd type="triangle" w="sm" len="sm"/>
              <a:tailEnd type="triangle" w="sm" len="sm"/>
            </a:ln>
            <a:effectLst/>
          </p:spPr>
        </p:cxn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4B43380F-246E-45C4-9291-62EFDF3E07B7}"/>
                </a:ext>
              </a:extLst>
            </p:cNvPr>
            <p:cNvSpPr/>
            <p:nvPr/>
          </p:nvSpPr>
          <p:spPr bwMode="auto">
            <a:xfrm>
              <a:off x="1314743" y="2070011"/>
              <a:ext cx="634900" cy="39665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API</a:t>
              </a:r>
              <a:endParaRPr kumimoji="0" lang="en-US" sz="4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Cascadia Code" panose="020B0609020000020004" pitchFamily="49" charset="0"/>
                <a:ea typeface="Segoe UI" pitchFamily="34" charset="0"/>
                <a:cs typeface="Cascadia Code" panose="020B0609020000020004" pitchFamily="49" charset="0"/>
              </a:endParaRPr>
            </a:p>
          </p:txBody>
        </p:sp>
        <p:pic>
          <p:nvPicPr>
            <p:cNvPr id="385" name="Graphic 384">
              <a:extLst>
                <a:ext uri="{FF2B5EF4-FFF2-40B4-BE49-F238E27FC236}">
                  <a16:creationId xmlns:a16="http://schemas.microsoft.com/office/drawing/2014/main" id="{45E5D303-559A-44FA-895E-2A4719D65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597812" y="2311662"/>
              <a:ext cx="171450" cy="171450"/>
            </a:xfrm>
            <a:prstGeom prst="rect">
              <a:avLst/>
            </a:prstGeom>
          </p:spPr>
        </p:pic>
        <p:pic>
          <p:nvPicPr>
            <p:cNvPr id="386" name="Graphic 385">
              <a:extLst>
                <a:ext uri="{FF2B5EF4-FFF2-40B4-BE49-F238E27FC236}">
                  <a16:creationId xmlns:a16="http://schemas.microsoft.com/office/drawing/2014/main" id="{5AEA23FB-4D71-492A-824A-371A8196E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867976" y="2607420"/>
              <a:ext cx="144321" cy="144321"/>
            </a:xfrm>
            <a:prstGeom prst="rect">
              <a:avLst/>
            </a:prstGeom>
          </p:spPr>
        </p:pic>
        <p:grpSp>
          <p:nvGrpSpPr>
            <p:cNvPr id="387" name="Group 386">
              <a:extLst>
                <a:ext uri="{FF2B5EF4-FFF2-40B4-BE49-F238E27FC236}">
                  <a16:creationId xmlns:a16="http://schemas.microsoft.com/office/drawing/2014/main" id="{4E53D421-A290-41F2-A7BF-7292F28366F4}"/>
                </a:ext>
              </a:extLst>
            </p:cNvPr>
            <p:cNvGrpSpPr/>
            <p:nvPr/>
          </p:nvGrpSpPr>
          <p:grpSpPr>
            <a:xfrm>
              <a:off x="2078347" y="2586129"/>
              <a:ext cx="706682" cy="288364"/>
              <a:chOff x="2841141" y="2632166"/>
              <a:chExt cx="706682" cy="288364"/>
            </a:xfrm>
          </p:grpSpPr>
          <p:pic>
            <p:nvPicPr>
              <p:cNvPr id="429" name="Graphic 428">
                <a:extLst>
                  <a:ext uri="{FF2B5EF4-FFF2-40B4-BE49-F238E27FC236}">
                    <a16:creationId xmlns:a16="http://schemas.microsoft.com/office/drawing/2014/main" id="{B21AFA3D-37DE-45CE-9B62-9C753A0E25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2988808" y="2664586"/>
                <a:ext cx="72161" cy="72161"/>
              </a:xfrm>
              <a:prstGeom prst="rect">
                <a:avLst/>
              </a:prstGeom>
            </p:spPr>
          </p:pic>
          <p:pic>
            <p:nvPicPr>
              <p:cNvPr id="430" name="Graphic 429">
                <a:extLst>
                  <a:ext uri="{FF2B5EF4-FFF2-40B4-BE49-F238E27FC236}">
                    <a16:creationId xmlns:a16="http://schemas.microsoft.com/office/drawing/2014/main" id="{0975C243-674D-446D-8C72-1065D52FBA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3055564" y="2663496"/>
                <a:ext cx="72161" cy="72161"/>
              </a:xfrm>
              <a:prstGeom prst="rect">
                <a:avLst/>
              </a:prstGeom>
            </p:spPr>
          </p:pic>
          <p:pic>
            <p:nvPicPr>
              <p:cNvPr id="431" name="Graphic 430">
                <a:extLst>
                  <a:ext uri="{FF2B5EF4-FFF2-40B4-BE49-F238E27FC236}">
                    <a16:creationId xmlns:a16="http://schemas.microsoft.com/office/drawing/2014/main" id="{D1138B46-0695-4E04-8DA7-160E15A2C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3122321" y="2661558"/>
                <a:ext cx="72161" cy="72161"/>
              </a:xfrm>
              <a:prstGeom prst="rect">
                <a:avLst/>
              </a:prstGeom>
            </p:spPr>
          </p:pic>
          <p:sp>
            <p:nvSpPr>
              <p:cNvPr id="432" name="Rectangle 431">
                <a:extLst>
                  <a:ext uri="{FF2B5EF4-FFF2-40B4-BE49-F238E27FC236}">
                    <a16:creationId xmlns:a16="http://schemas.microsoft.com/office/drawing/2014/main" id="{D20FD42A-D835-40A8-9407-F1D13AA35CC5}"/>
                  </a:ext>
                </a:extLst>
              </p:cNvPr>
              <p:cNvSpPr/>
              <p:nvPr/>
            </p:nvSpPr>
            <p:spPr bwMode="auto">
              <a:xfrm>
                <a:off x="2841141" y="2632166"/>
                <a:ext cx="706682" cy="288364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Other SHIRs</a:t>
                </a:r>
              </a:p>
            </p:txBody>
          </p:sp>
        </p:grpSp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58858068-BEB2-4468-8A78-9F47F48F73ED}"/>
                </a:ext>
              </a:extLst>
            </p:cNvPr>
            <p:cNvGrpSpPr/>
            <p:nvPr/>
          </p:nvGrpSpPr>
          <p:grpSpPr>
            <a:xfrm>
              <a:off x="1053550" y="2315412"/>
              <a:ext cx="405659" cy="151256"/>
              <a:chOff x="1320066" y="2347162"/>
              <a:chExt cx="405659" cy="151256"/>
            </a:xfrm>
          </p:grpSpPr>
          <p:sp>
            <p:nvSpPr>
              <p:cNvPr id="425" name="Rectangle: Rounded Corners 424">
                <a:extLst>
                  <a:ext uri="{FF2B5EF4-FFF2-40B4-BE49-F238E27FC236}">
                    <a16:creationId xmlns:a16="http://schemas.microsoft.com/office/drawing/2014/main" id="{CD10771E-83A7-4794-9591-09853AB41D9F}"/>
                  </a:ext>
                </a:extLst>
              </p:cNvPr>
              <p:cNvSpPr/>
              <p:nvPr/>
            </p:nvSpPr>
            <p:spPr bwMode="auto">
              <a:xfrm>
                <a:off x="1320066" y="2347162"/>
                <a:ext cx="405659" cy="151256"/>
              </a:xfrm>
              <a:prstGeom prst="roundRect">
                <a:avLst/>
              </a:prstGeom>
              <a:gradFill>
                <a:gsLst>
                  <a:gs pos="0">
                    <a:srgbClr val="FFFFFF">
                      <a:lumMod val="85000"/>
                    </a:srgbClr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ln w="9525" cap="flat" cmpd="sng" algn="ctr">
                <a:solidFill>
                  <a:srgbClr val="338DE3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26" name="Graphic 425">
                <a:extLst>
                  <a:ext uri="{FF2B5EF4-FFF2-40B4-BE49-F238E27FC236}">
                    <a16:creationId xmlns:a16="http://schemas.microsoft.com/office/drawing/2014/main" id="{ED78BE53-C184-46EC-A095-E7EC304088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1347348" y="2379459"/>
                <a:ext cx="92569" cy="92569"/>
              </a:xfrm>
              <a:prstGeom prst="rect">
                <a:avLst/>
              </a:prstGeom>
            </p:spPr>
          </p:pic>
          <p:pic>
            <p:nvPicPr>
              <p:cNvPr id="427" name="Graphic 426">
                <a:extLst>
                  <a:ext uri="{FF2B5EF4-FFF2-40B4-BE49-F238E27FC236}">
                    <a16:creationId xmlns:a16="http://schemas.microsoft.com/office/drawing/2014/main" id="{3D92BE54-9116-485C-8616-1BACC3829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/>
              </a:stretch>
            </p:blipFill>
            <p:spPr>
              <a:xfrm>
                <a:off x="1597403" y="2370810"/>
                <a:ext cx="111674" cy="111674"/>
              </a:xfrm>
              <a:prstGeom prst="rect">
                <a:avLst/>
              </a:prstGeom>
            </p:spPr>
          </p:pic>
          <p:pic>
            <p:nvPicPr>
              <p:cNvPr id="428" name="Graphic 427">
                <a:extLst>
                  <a:ext uri="{FF2B5EF4-FFF2-40B4-BE49-F238E27FC236}">
                    <a16:creationId xmlns:a16="http://schemas.microsoft.com/office/drawing/2014/main" id="{D5D5485C-2945-4614-A81C-DEBDF9FBD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0"/>
                  </a:ext>
                </a:extLst>
              </a:blip>
              <a:stretch>
                <a:fillRect/>
              </a:stretch>
            </p:blipFill>
            <p:spPr>
              <a:xfrm>
                <a:off x="1462954" y="2365742"/>
                <a:ext cx="113994" cy="113994"/>
              </a:xfrm>
              <a:prstGeom prst="rect">
                <a:avLst/>
              </a:prstGeom>
            </p:spPr>
          </p:pic>
        </p:grpSp>
        <p:grpSp>
          <p:nvGrpSpPr>
            <p:cNvPr id="389" name="Group 388">
              <a:extLst>
                <a:ext uri="{FF2B5EF4-FFF2-40B4-BE49-F238E27FC236}">
                  <a16:creationId xmlns:a16="http://schemas.microsoft.com/office/drawing/2014/main" id="{984A4E8E-F5B4-4AD2-9318-CA688996065C}"/>
                </a:ext>
              </a:extLst>
            </p:cNvPr>
            <p:cNvGrpSpPr/>
            <p:nvPr/>
          </p:nvGrpSpPr>
          <p:grpSpPr>
            <a:xfrm>
              <a:off x="604125" y="2162211"/>
              <a:ext cx="600471" cy="396657"/>
              <a:chOff x="1357394" y="2227297"/>
              <a:chExt cx="600471" cy="396657"/>
            </a:xfrm>
          </p:grpSpPr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4BABE6A4-ACE1-45E6-93D9-6AEB14C8EDEB}"/>
                  </a:ext>
                </a:extLst>
              </p:cNvPr>
              <p:cNvSpPr/>
              <p:nvPr/>
            </p:nvSpPr>
            <p:spPr bwMode="auto">
              <a:xfrm>
                <a:off x="1357394" y="2227297"/>
                <a:ext cx="600471" cy="396657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CICD</a:t>
                </a:r>
                <a:endParaRPr kumimoji="0" lang="en-US" sz="4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424" name="TextBox 423">
                <a:extLst>
                  <a:ext uri="{FF2B5EF4-FFF2-40B4-BE49-F238E27FC236}">
                    <a16:creationId xmlns:a16="http://schemas.microsoft.com/office/drawing/2014/main" id="{C21A5B6F-1F95-42AA-AABA-2600B402AF91}"/>
                  </a:ext>
                </a:extLst>
              </p:cNvPr>
              <p:cNvSpPr txBox="1"/>
              <p:nvPr/>
            </p:nvSpPr>
            <p:spPr>
              <a:xfrm>
                <a:off x="1448590" y="2414826"/>
                <a:ext cx="416159" cy="1692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 Semibold" panose="020B0702040204020203" pitchFamily="34" charset="0"/>
                  </a:rPr>
                  <a:t>pipeline</a:t>
                </a:r>
                <a:endParaRPr kumimoji="0" lang="en-CA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</a:endParaRPr>
              </a:p>
            </p:txBody>
          </p:sp>
        </p:grpSp>
        <p:pic>
          <p:nvPicPr>
            <p:cNvPr id="390" name="Graphic 389">
              <a:extLst>
                <a:ext uri="{FF2B5EF4-FFF2-40B4-BE49-F238E27FC236}">
                  <a16:creationId xmlns:a16="http://schemas.microsoft.com/office/drawing/2014/main" id="{F2DD7D59-094A-466A-8598-D211EB4AC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p:blipFill>
          <p:spPr>
            <a:xfrm>
              <a:off x="1182550" y="2205758"/>
              <a:ext cx="171450" cy="1714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17000"/>
                </a:prstClr>
              </a:outerShdw>
            </a:effectLst>
          </p:spPr>
        </p:pic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8B58D8F1-D6D0-4A82-A060-D0CD53BCEC27}"/>
                </a:ext>
              </a:extLst>
            </p:cNvPr>
            <p:cNvSpPr/>
            <p:nvPr/>
          </p:nvSpPr>
          <p:spPr bwMode="auto">
            <a:xfrm>
              <a:off x="906179" y="2109383"/>
              <a:ext cx="701157" cy="16421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Bash/</a:t>
              </a:r>
              <a:r>
                <a:rPr kumimoji="0" lang="en-US" sz="5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rPr>
                <a:t>pwsh</a:t>
              </a:r>
              <a:endParaRPr kumimoji="0" lang="en-US" sz="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scadia Code" panose="020B0609020000020004" pitchFamily="49" charset="0"/>
                <a:ea typeface="Segoe UI" pitchFamily="34" charset="0"/>
                <a:cs typeface="Cascadia Code" panose="020B0609020000020004" pitchFamily="49" charset="0"/>
              </a:endParaRPr>
            </a:p>
          </p:txBody>
        </p:sp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E6991534-C6AB-4F0A-B4A3-C52D48B77E3A}"/>
                </a:ext>
              </a:extLst>
            </p:cNvPr>
            <p:cNvSpPr/>
            <p:nvPr/>
          </p:nvSpPr>
          <p:spPr bwMode="auto">
            <a:xfrm>
              <a:off x="641735" y="2635503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1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14C2ADAC-443A-467F-87C6-FB648A3CA0BF}"/>
                </a:ext>
              </a:extLst>
            </p:cNvPr>
            <p:cNvCxnSpPr>
              <a:cxnSpLocks/>
            </p:cNvCxnSpPr>
            <p:nvPr/>
          </p:nvCxnSpPr>
          <p:spPr>
            <a:xfrm>
              <a:off x="641734" y="2582671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44449E2D-119C-4D18-874F-5976955BB785}"/>
                </a:ext>
              </a:extLst>
            </p:cNvPr>
            <p:cNvCxnSpPr>
              <a:cxnSpLocks/>
            </p:cNvCxnSpPr>
            <p:nvPr/>
          </p:nvCxnSpPr>
          <p:spPr>
            <a:xfrm>
              <a:off x="641734" y="2783444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7C76A3B4-14E4-4252-A4C1-EF95C4FDFC21}"/>
                </a:ext>
              </a:extLst>
            </p:cNvPr>
            <p:cNvSpPr/>
            <p:nvPr/>
          </p:nvSpPr>
          <p:spPr bwMode="auto">
            <a:xfrm>
              <a:off x="609260" y="2533919"/>
              <a:ext cx="1254019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Create new SHIR1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2718A5E2-AF43-4C82-8DC0-3406FB3710B0}"/>
                </a:ext>
              </a:extLst>
            </p:cNvPr>
            <p:cNvSpPr/>
            <p:nvPr/>
          </p:nvSpPr>
          <p:spPr bwMode="auto">
            <a:xfrm>
              <a:off x="619157" y="2583654"/>
              <a:ext cx="153734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3A91FEEE-EFA9-4A29-BA10-41DFC8ACFDAF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47" y="2578100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B9575EFE-C5EC-4AF2-A497-D74F0220FA59}"/>
                </a:ext>
              </a:extLst>
            </p:cNvPr>
            <p:cNvCxnSpPr>
              <a:cxnSpLocks/>
            </p:cNvCxnSpPr>
            <p:nvPr/>
          </p:nvCxnSpPr>
          <p:spPr>
            <a:xfrm>
              <a:off x="2201947" y="2778873"/>
              <a:ext cx="1223401" cy="0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11104C51-EABF-421E-9A81-A04E84E0775D}"/>
                </a:ext>
              </a:extLst>
            </p:cNvPr>
            <p:cNvSpPr/>
            <p:nvPr/>
          </p:nvSpPr>
          <p:spPr bwMode="auto">
            <a:xfrm>
              <a:off x="2551430" y="2632757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2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7A5EFFF8-8169-4AEF-A767-26B89696F12D}"/>
                </a:ext>
              </a:extLst>
            </p:cNvPr>
            <p:cNvSpPr/>
            <p:nvPr/>
          </p:nvSpPr>
          <p:spPr bwMode="auto">
            <a:xfrm>
              <a:off x="2518956" y="2531173"/>
              <a:ext cx="930459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Get all SHIRs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cxnSp>
          <p:nvCxnSpPr>
            <p:cNvPr id="401" name="Connector: Elbow 400">
              <a:extLst>
                <a:ext uri="{FF2B5EF4-FFF2-40B4-BE49-F238E27FC236}">
                  <a16:creationId xmlns:a16="http://schemas.microsoft.com/office/drawing/2014/main" id="{2FEE8635-04A3-4657-90BC-9F87589F4868}"/>
                </a:ext>
              </a:extLst>
            </p:cNvPr>
            <p:cNvCxnSpPr>
              <a:cxnSpLocks/>
              <a:stCxn id="403" idx="3"/>
              <a:endCxn id="377" idx="2"/>
            </p:cNvCxnSpPr>
            <p:nvPr/>
          </p:nvCxnSpPr>
          <p:spPr>
            <a:xfrm rot="5400000" flipH="1" flipV="1">
              <a:off x="1707181" y="2700823"/>
              <a:ext cx="249660" cy="402582"/>
            </a:xfrm>
            <a:prstGeom prst="bentConnector5">
              <a:avLst>
                <a:gd name="adj1" fmla="val 45783"/>
                <a:gd name="adj2" fmla="val 46217"/>
                <a:gd name="adj3" fmla="val 45633"/>
              </a:avLst>
            </a:prstGeom>
            <a:noFill/>
            <a:ln w="9525" cap="flat" cmpd="sng" algn="ctr">
              <a:solidFill>
                <a:srgbClr val="FFFFFF">
                  <a:lumMod val="65000"/>
                </a:srgbClr>
              </a:solidFill>
              <a:prstDash val="solid"/>
              <a:headEnd type="none" w="sm" len="sm"/>
              <a:tailEnd type="none" w="sm" len="sm"/>
            </a:ln>
            <a:effectLst/>
          </p:spPr>
        </p:cxnSp>
        <p:pic>
          <p:nvPicPr>
            <p:cNvPr id="402" name="Picture 401">
              <a:extLst>
                <a:ext uri="{FF2B5EF4-FFF2-40B4-BE49-F238E27FC236}">
                  <a16:creationId xmlns:a16="http://schemas.microsoft.com/office/drawing/2014/main" id="{E35FCE85-2E47-4FFF-A2B7-DA885CDBC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rcRect/>
            <a:stretch/>
          </p:blipFill>
          <p:spPr>
            <a:xfrm>
              <a:off x="1791713" y="2884512"/>
              <a:ext cx="61176" cy="61176"/>
            </a:xfrm>
            <a:prstGeom prst="rect">
              <a:avLst/>
            </a:prstGeom>
          </p:spPr>
        </p:pic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1C6DC683-D4B7-469F-8AC7-F80D30DD8D67}"/>
                </a:ext>
              </a:extLst>
            </p:cNvPr>
            <p:cNvSpPr/>
            <p:nvPr/>
          </p:nvSpPr>
          <p:spPr bwMode="auto">
            <a:xfrm rot="16200000">
              <a:off x="1494411" y="2762906"/>
              <a:ext cx="272618" cy="800694"/>
            </a:xfrm>
            <a:prstGeom prst="rect">
              <a:avLst/>
            </a:prstGeom>
            <a:solidFill>
              <a:srgbClr val="FF5050">
                <a:alpha val="8000"/>
              </a:srgbClr>
            </a:solidFill>
            <a:ln w="3175" cap="flat" cmpd="sng" algn="ctr">
              <a:solidFill>
                <a:srgbClr val="FF5050">
                  <a:alpha val="25000"/>
                </a:srgbClr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1507CCB3-03A2-4926-A73B-FCDA7FA21151}"/>
                </a:ext>
              </a:extLst>
            </p:cNvPr>
            <p:cNvSpPr/>
            <p:nvPr/>
          </p:nvSpPr>
          <p:spPr bwMode="auto">
            <a:xfrm rot="16200000">
              <a:off x="2295105" y="2762906"/>
              <a:ext cx="272618" cy="800694"/>
            </a:xfrm>
            <a:prstGeom prst="rect">
              <a:avLst/>
            </a:prstGeom>
            <a:solidFill>
              <a:srgbClr val="00B050">
                <a:alpha val="8000"/>
              </a:srgbClr>
            </a:solidFill>
            <a:ln w="3175" cap="flat" cmpd="sng" algn="ctr">
              <a:solidFill>
                <a:srgbClr val="00B050">
                  <a:alpha val="25000"/>
                </a:srgbClr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4BD3D07F-E891-4A87-A855-AF6D19BDFBC8}"/>
                </a:ext>
              </a:extLst>
            </p:cNvPr>
            <p:cNvSpPr/>
            <p:nvPr/>
          </p:nvSpPr>
          <p:spPr bwMode="auto">
            <a:xfrm>
              <a:off x="1454591" y="2991143"/>
              <a:ext cx="76355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VM1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CC849889-C3FD-4C50-BC92-B7CD163F3798}"/>
                </a:ext>
              </a:extLst>
            </p:cNvPr>
            <p:cNvSpPr/>
            <p:nvPr/>
          </p:nvSpPr>
          <p:spPr bwMode="auto">
            <a:xfrm>
              <a:off x="1464487" y="3069453"/>
              <a:ext cx="91958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FFA7A7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old</a:t>
              </a: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FFA7A7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07" name="Graphic 406">
              <a:extLst>
                <a:ext uri="{FF2B5EF4-FFF2-40B4-BE49-F238E27FC236}">
                  <a16:creationId xmlns:a16="http://schemas.microsoft.com/office/drawing/2014/main" id="{2E69D91D-79E8-45FD-A0C5-5E3ACEB18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2212010" y="3089103"/>
              <a:ext cx="173057" cy="173057"/>
            </a:xfrm>
            <a:prstGeom prst="rect">
              <a:avLst/>
            </a:prstGeom>
          </p:spPr>
        </p:pic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BF4D5875-7516-4E2B-995D-0207A5B8FF5E}"/>
                </a:ext>
              </a:extLst>
            </p:cNvPr>
            <p:cNvSpPr/>
            <p:nvPr/>
          </p:nvSpPr>
          <p:spPr bwMode="auto">
            <a:xfrm>
              <a:off x="2259441" y="2995738"/>
              <a:ext cx="76355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VM2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0BDD1540-B325-4D1F-8CC0-7EC111F2CCAA}"/>
                </a:ext>
              </a:extLst>
            </p:cNvPr>
            <p:cNvSpPr/>
            <p:nvPr/>
          </p:nvSpPr>
          <p:spPr bwMode="auto">
            <a:xfrm>
              <a:off x="2269337" y="3074048"/>
              <a:ext cx="91958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 dirty="0">
                  <a:ln>
                    <a:noFill/>
                  </a:ln>
                  <a:solidFill>
                    <a:srgbClr val="05FF76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new</a:t>
              </a:r>
              <a:endParaRPr kumimoji="0" lang="en-US" sz="400" b="0" i="0" u="none" strike="noStrike" kern="0" cap="none" spc="0" normalizeH="0" baseline="0" noProof="0" dirty="0">
                <a:ln>
                  <a:noFill/>
                </a:ln>
                <a:solidFill>
                  <a:srgbClr val="05FF76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10" name="Graphic 409">
              <a:extLst>
                <a:ext uri="{FF2B5EF4-FFF2-40B4-BE49-F238E27FC236}">
                  <a16:creationId xmlns:a16="http://schemas.microsoft.com/office/drawing/2014/main" id="{4F44CDCE-45C9-4861-B20C-B1A42DDAB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1403384" y="3085909"/>
              <a:ext cx="173057" cy="173057"/>
            </a:xfrm>
            <a:prstGeom prst="rect">
              <a:avLst/>
            </a:prstGeom>
          </p:spPr>
        </p:pic>
        <p:pic>
          <p:nvPicPr>
            <p:cNvPr id="411" name="Graphic 410">
              <a:extLst>
                <a:ext uri="{FF2B5EF4-FFF2-40B4-BE49-F238E27FC236}">
                  <a16:creationId xmlns:a16="http://schemas.microsoft.com/office/drawing/2014/main" id="{B2C3CAF4-8407-4356-A001-E064EEB2A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588266" y="2983712"/>
              <a:ext cx="88096" cy="88096"/>
            </a:xfrm>
            <a:prstGeom prst="rect">
              <a:avLst/>
            </a:prstGeom>
          </p:spPr>
        </p:pic>
        <p:cxnSp>
          <p:nvCxnSpPr>
            <p:cNvPr id="412" name="Connector: Elbow 411">
              <a:extLst>
                <a:ext uri="{FF2B5EF4-FFF2-40B4-BE49-F238E27FC236}">
                  <a16:creationId xmlns:a16="http://schemas.microsoft.com/office/drawing/2014/main" id="{26C24762-A3AD-4C44-8157-C612D90A6AC8}"/>
                </a:ext>
              </a:extLst>
            </p:cNvPr>
            <p:cNvCxnSpPr>
              <a:cxnSpLocks/>
              <a:stCxn id="404" idx="3"/>
              <a:endCxn id="377" idx="2"/>
            </p:cNvCxnSpPr>
            <p:nvPr/>
          </p:nvCxnSpPr>
          <p:spPr>
            <a:xfrm rot="16200000" flipV="1">
              <a:off x="2107528" y="2703058"/>
              <a:ext cx="249660" cy="398112"/>
            </a:xfrm>
            <a:prstGeom prst="bentConnector5">
              <a:avLst>
                <a:gd name="adj1" fmla="val 45783"/>
                <a:gd name="adj2" fmla="val 46175"/>
                <a:gd name="adj3" fmla="val 45633"/>
              </a:avLst>
            </a:prstGeom>
            <a:noFill/>
            <a:ln w="9525" cap="flat" cmpd="sng" algn="ctr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  <a:effectLst/>
          </p:spPr>
        </p:cxnSp>
        <p:pic>
          <p:nvPicPr>
            <p:cNvPr id="413" name="Picture 412" descr="Icon&#10;&#10;Description automatically generated">
              <a:extLst>
                <a:ext uri="{FF2B5EF4-FFF2-40B4-BE49-F238E27FC236}">
                  <a16:creationId xmlns:a16="http://schemas.microsoft.com/office/drawing/2014/main" id="{2FD6ABB1-FAF3-4D42-84CE-E913D01B8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2245789" y="2887484"/>
              <a:ext cx="52537" cy="52537"/>
            </a:xfrm>
            <a:prstGeom prst="rect">
              <a:avLst/>
            </a:prstGeom>
          </p:spPr>
        </p:pic>
        <p:sp>
          <p:nvSpPr>
            <p:cNvPr id="414" name="Oval 413">
              <a:extLst>
                <a:ext uri="{FF2B5EF4-FFF2-40B4-BE49-F238E27FC236}">
                  <a16:creationId xmlns:a16="http://schemas.microsoft.com/office/drawing/2014/main" id="{2F34D4B2-4BB9-4D62-B3E4-471ED979AAC7}"/>
                </a:ext>
              </a:extLst>
            </p:cNvPr>
            <p:cNvSpPr/>
            <p:nvPr/>
          </p:nvSpPr>
          <p:spPr bwMode="auto">
            <a:xfrm>
              <a:off x="645271" y="2853355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3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9ABF12FB-9A2D-45DA-8C03-80F896CEECA2}"/>
                </a:ext>
              </a:extLst>
            </p:cNvPr>
            <p:cNvSpPr/>
            <p:nvPr/>
          </p:nvSpPr>
          <p:spPr bwMode="auto">
            <a:xfrm>
              <a:off x="612796" y="2751771"/>
              <a:ext cx="1537347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Unregister VM1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208C2E1C-DB72-4577-902B-702C01CF7388}"/>
                </a:ext>
              </a:extLst>
            </p:cNvPr>
            <p:cNvSpPr/>
            <p:nvPr/>
          </p:nvSpPr>
          <p:spPr bwMode="auto">
            <a:xfrm>
              <a:off x="2551430" y="2850527"/>
              <a:ext cx="87898" cy="87898"/>
            </a:xfrm>
            <a:prstGeom prst="ellipse">
              <a:avLst/>
            </a:prstGeom>
            <a:solidFill>
              <a:srgbClr val="2688D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alpha val="0"/>
                </a:srgbClr>
              </a:glow>
            </a:effectLst>
          </p:spPr>
          <p:txBody>
            <a:bodyPr rot="0" spcFirstLastPara="0" vertOverflow="overflow" horzOverflow="overflow" vert="horz" wrap="square" lIns="181980" tIns="145584" rIns="181980" bIns="14558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2790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4</a:t>
              </a:r>
              <a:endParaRPr kumimoji="0" lang="en-CA" sz="5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05F65319-519A-48AC-AE1C-8D0E9F3478B2}"/>
                </a:ext>
              </a:extLst>
            </p:cNvPr>
            <p:cNvSpPr/>
            <p:nvPr/>
          </p:nvSpPr>
          <p:spPr bwMode="auto">
            <a:xfrm>
              <a:off x="2518956" y="2748943"/>
              <a:ext cx="1003832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Register VM2</a:t>
              </a:r>
              <a:endParaRPr kumimoji="0" lang="en-US" sz="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418" name="Graphic 417">
              <a:extLst>
                <a:ext uri="{FF2B5EF4-FFF2-40B4-BE49-F238E27FC236}">
                  <a16:creationId xmlns:a16="http://schemas.microsoft.com/office/drawing/2014/main" id="{8FA8E813-D38E-4D01-8B61-1B6E65BA9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151062" y="2864798"/>
              <a:ext cx="88096" cy="88096"/>
            </a:xfrm>
            <a:prstGeom prst="rect">
              <a:avLst/>
            </a:prstGeom>
          </p:spPr>
        </p:pic>
        <p:sp>
          <p:nvSpPr>
            <p:cNvPr id="419" name="Right Brace 418">
              <a:extLst>
                <a:ext uri="{FF2B5EF4-FFF2-40B4-BE49-F238E27FC236}">
                  <a16:creationId xmlns:a16="http://schemas.microsoft.com/office/drawing/2014/main" id="{46C8C05F-37D4-4F34-A128-0BBF210040D1}"/>
                </a:ext>
              </a:extLst>
            </p:cNvPr>
            <p:cNvSpPr/>
            <p:nvPr/>
          </p:nvSpPr>
          <p:spPr>
            <a:xfrm rot="16200000" flipV="1">
              <a:off x="1941851" y="570666"/>
              <a:ext cx="145769" cy="2821223"/>
            </a:xfrm>
            <a:prstGeom prst="rightBrace">
              <a:avLst>
                <a:gd name="adj1" fmla="val 44540"/>
                <a:gd name="adj2" fmla="val 49930"/>
              </a:avLst>
            </a:prstGeom>
            <a:noFill/>
            <a:ln w="15875" cap="flat" cmpd="sng" algn="ctr">
              <a:solidFill>
                <a:srgbClr val="00B0F0"/>
              </a:solidFill>
              <a:prstDash val="solid"/>
              <a:miter lim="800000"/>
              <a:headEnd type="none" w="lg" len="med"/>
              <a:tailEnd type="none" w="lg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AF85D083-71B4-402B-9C85-14238CBD95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124" y="2070010"/>
              <a:ext cx="1" cy="1283546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BAA0FABC-A420-4F46-927B-EF0A622F52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1707" y="2057152"/>
              <a:ext cx="1" cy="1283546"/>
            </a:xfrm>
            <a:prstGeom prst="line">
              <a:avLst/>
            </a:prstGeom>
            <a:noFill/>
            <a:ln w="9525" cap="flat" cmpd="sng" algn="ctr">
              <a:solidFill>
                <a:srgbClr val="00B0F0">
                  <a:alpha val="26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2CFA94A2-1F2C-41E1-B067-7C77EC9B7386}"/>
                </a:ext>
              </a:extLst>
            </p:cNvPr>
            <p:cNvSpPr/>
            <p:nvPr/>
          </p:nvSpPr>
          <p:spPr bwMode="auto">
            <a:xfrm>
              <a:off x="1163869" y="1616210"/>
              <a:ext cx="1718800" cy="28836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i="1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51EAF7"/>
                      </a:gs>
                      <a:gs pos="100000">
                        <a:srgbClr val="00B0F0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End-to-end Automation</a:t>
              </a:r>
              <a:endParaRPr kumimoji="0" lang="en-US" sz="800" i="1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1EAF7"/>
                    </a:gs>
                    <a:gs pos="100000">
                      <a:srgbClr val="00B0F0"/>
                    </a:gs>
                  </a:gsLst>
                  <a:lin ang="27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642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479026-D5F0-42CB-9E66-78A2A34D720C}"/>
              </a:ext>
            </a:extLst>
          </p:cNvPr>
          <p:cNvSpPr txBox="1"/>
          <p:nvPr/>
        </p:nvSpPr>
        <p:spPr>
          <a:xfrm>
            <a:off x="4250589" y="1886497"/>
            <a:ext cx="715012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to </a:t>
            </a:r>
            <a:r>
              <a:rPr lang="en-CA" sz="4400" dirty="0">
                <a:solidFill>
                  <a:srgbClr val="50E6FF"/>
                </a:solidFill>
                <a:effectLst>
                  <a:glow rad="1270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Recurse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through Data Lake Folders with </a:t>
            </a:r>
          </a:p>
          <a:p>
            <a:pPr algn="r"/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 Spark Pools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4215C86-E1BB-4FC3-807A-76B099D0D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01" y="1413664"/>
            <a:ext cx="4106574" cy="366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44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-10481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990FA1-F951-47DD-BAB5-D01FA438528A}"/>
              </a:ext>
            </a:extLst>
          </p:cNvPr>
          <p:cNvGrpSpPr/>
          <p:nvPr/>
        </p:nvGrpSpPr>
        <p:grpSpPr>
          <a:xfrm>
            <a:off x="319362" y="720050"/>
            <a:ext cx="11613600" cy="2860573"/>
            <a:chOff x="319362" y="582890"/>
            <a:chExt cx="11613600" cy="2860573"/>
          </a:xfrm>
        </p:grpSpPr>
        <p:pic>
          <p:nvPicPr>
            <p:cNvPr id="100" name="Picture 4" descr="Dots grid design - Transparent PNG &amp; SVG vector file">
              <a:extLst>
                <a:ext uri="{FF2B5EF4-FFF2-40B4-BE49-F238E27FC236}">
                  <a16:creationId xmlns:a16="http://schemas.microsoft.com/office/drawing/2014/main" id="{2A3B0973-2EF8-4416-8F5F-C001EBD235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9" t="2625" r="21151" b="58543"/>
            <a:stretch/>
          </p:blipFill>
          <p:spPr bwMode="auto">
            <a:xfrm>
              <a:off x="2274010" y="1062045"/>
              <a:ext cx="3349552" cy="1713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E85DB1FE-A28E-4EFB-8AB6-6B6AED3C7AEA}"/>
                </a:ext>
              </a:extLst>
            </p:cNvPr>
            <p:cNvSpPr/>
            <p:nvPr/>
          </p:nvSpPr>
          <p:spPr bwMode="auto">
            <a:xfrm>
              <a:off x="6811708" y="1045221"/>
              <a:ext cx="5121253" cy="2001610"/>
            </a:xfrm>
            <a:prstGeom prst="roundRect">
              <a:avLst>
                <a:gd name="adj" fmla="val 0"/>
              </a:avLst>
            </a:prstGeom>
            <a:solidFill>
              <a:srgbClr val="50E6FF">
                <a:alpha val="28000"/>
              </a:srgbClr>
            </a:solidFill>
            <a:ln>
              <a:noFill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CA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77F528F-42E5-4872-87BC-AE799A774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362" y="1209757"/>
              <a:ext cx="1483242" cy="1323724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2892D2E-375F-4C53-8FFF-C7D84D7CA40F}"/>
                </a:ext>
              </a:extLst>
            </p:cNvPr>
            <p:cNvSpPr txBox="1"/>
            <p:nvPr/>
          </p:nvSpPr>
          <p:spPr>
            <a:xfrm>
              <a:off x="1160552" y="2032776"/>
              <a:ext cx="104961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9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CashFlow_01.csv</a:t>
              </a: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A6A628A-486D-4F8A-AEB6-9E8ADD4BA8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57391" y="1871619"/>
              <a:ext cx="508352" cy="1"/>
            </a:xfrm>
            <a:prstGeom prst="line">
              <a:avLst/>
            </a:prstGeom>
            <a:ln w="50800">
              <a:gradFill>
                <a:gsLst>
                  <a:gs pos="0">
                    <a:srgbClr val="50E6FF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4A598CF-87D4-4BE9-988D-8F9D76D0C350}"/>
                </a:ext>
              </a:extLst>
            </p:cNvPr>
            <p:cNvGrpSpPr/>
            <p:nvPr/>
          </p:nvGrpSpPr>
          <p:grpSpPr>
            <a:xfrm>
              <a:off x="3138056" y="595161"/>
              <a:ext cx="1613193" cy="414567"/>
              <a:chOff x="3147783" y="1566711"/>
              <a:chExt cx="1613193" cy="414567"/>
            </a:xfrm>
          </p:grpSpPr>
          <p:pic>
            <p:nvPicPr>
              <p:cNvPr id="44" name="Graphic 43">
                <a:extLst>
                  <a:ext uri="{FF2B5EF4-FFF2-40B4-BE49-F238E27FC236}">
                    <a16:creationId xmlns:a16="http://schemas.microsoft.com/office/drawing/2014/main" id="{7A2417CF-ABDE-40A1-BF70-8D76CC3AD2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147783" y="1566711"/>
                <a:ext cx="414567" cy="414567"/>
              </a:xfrm>
              <a:prstGeom prst="rect">
                <a:avLst/>
              </a:prstGeom>
              <a:effectLst/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0CBCFE6-44C6-4069-B995-302B5E3957CE}"/>
                  </a:ext>
                </a:extLst>
              </p:cNvPr>
              <p:cNvSpPr txBox="1"/>
              <p:nvPr/>
            </p:nvSpPr>
            <p:spPr>
              <a:xfrm>
                <a:off x="3554382" y="1567412"/>
                <a:ext cx="1206594" cy="346633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l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DC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Pro" charset="0"/>
                    <a:cs typeface="Segoe UI Semibold" panose="020B0702040204020203" pitchFamily="34" charset="0"/>
                  </a:rPr>
                  <a:t>Purview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Pro" charset="0"/>
                  <a:cs typeface="Segoe UI Semibold" panose="020B0702040204020203" pitchFamily="34" charset="0"/>
                </a:endParaRPr>
              </a:p>
            </p:txBody>
          </p:sp>
        </p:grp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60CA6A7C-983F-4130-8D4C-E9F2473FF627}"/>
                </a:ext>
              </a:extLst>
            </p:cNvPr>
            <p:cNvCxnSpPr>
              <a:cxnSpLocks/>
            </p:cNvCxnSpPr>
            <p:nvPr/>
          </p:nvCxnSpPr>
          <p:spPr>
            <a:xfrm>
              <a:off x="6831332" y="1429812"/>
              <a:ext cx="5101630" cy="0"/>
            </a:xfrm>
            <a:prstGeom prst="line">
              <a:avLst/>
            </a:prstGeom>
            <a:ln w="12700">
              <a:solidFill>
                <a:srgbClr val="0DDCFF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339F735-42F9-4BFF-ACE8-1320E27BBD06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2353115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C3ADF53-5A31-42A0-8B4B-7A83FB990F83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2695853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FC01665-0774-4B39-8BED-570923961775}"/>
                </a:ext>
              </a:extLst>
            </p:cNvPr>
            <p:cNvCxnSpPr>
              <a:cxnSpLocks/>
            </p:cNvCxnSpPr>
            <p:nvPr/>
          </p:nvCxnSpPr>
          <p:spPr>
            <a:xfrm>
              <a:off x="6811709" y="3046830"/>
              <a:ext cx="5121253" cy="0"/>
            </a:xfrm>
            <a:prstGeom prst="line">
              <a:avLst/>
            </a:prstGeom>
            <a:ln w="6350">
              <a:solidFill>
                <a:srgbClr val="F0EEED">
                  <a:alpha val="86000"/>
                </a:srgbClr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6F97CF2-E71A-453D-856C-E259AB3557E5}"/>
                </a:ext>
              </a:extLst>
            </p:cNvPr>
            <p:cNvGrpSpPr/>
            <p:nvPr/>
          </p:nvGrpSpPr>
          <p:grpSpPr>
            <a:xfrm>
              <a:off x="8570940" y="582890"/>
              <a:ext cx="1600242" cy="426123"/>
              <a:chOff x="8570940" y="1554440"/>
              <a:chExt cx="1600242" cy="426123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7813C45-ADF2-42DE-B1CA-AFD7A73A6A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70940" y="1554440"/>
                <a:ext cx="361559" cy="426123"/>
              </a:xfrm>
              <a:prstGeom prst="rect">
                <a:avLst/>
              </a:prstGeom>
              <a:effectLst/>
            </p:spPr>
          </p:pic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7A4A427-623E-4730-9EC5-D975734DFAEC}"/>
                  </a:ext>
                </a:extLst>
              </p:cNvPr>
              <p:cNvSpPr txBox="1"/>
              <p:nvPr/>
            </p:nvSpPr>
            <p:spPr>
              <a:xfrm>
                <a:off x="8964588" y="1567412"/>
                <a:ext cx="1206594" cy="346633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l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DDC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Segoe Pro" charset="0"/>
                    <a:cs typeface="Segoe UI Semibold" panose="020B0702040204020203" pitchFamily="34" charset="0"/>
                  </a:rPr>
                  <a:t>Synapse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Segoe Pro" charset="0"/>
                  <a:cs typeface="Segoe UI Semibold" panose="020B0702040204020203" pitchFamily="34" charset="0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CB002C6-F497-47E2-98CB-C55F59470275}"/>
                </a:ext>
              </a:extLst>
            </p:cNvPr>
            <p:cNvGrpSpPr/>
            <p:nvPr/>
          </p:nvGrpSpPr>
          <p:grpSpPr>
            <a:xfrm>
              <a:off x="8617404" y="3109587"/>
              <a:ext cx="1564540" cy="261610"/>
              <a:chOff x="8617404" y="3771513"/>
              <a:chExt cx="1564540" cy="261610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2C80EDD-2E25-4018-8484-E6B0FBFB2C6D}"/>
                  </a:ext>
                </a:extLst>
              </p:cNvPr>
              <p:cNvSpPr txBox="1"/>
              <p:nvPr/>
            </p:nvSpPr>
            <p:spPr>
              <a:xfrm>
                <a:off x="8708853" y="3771513"/>
                <a:ext cx="147309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 b="1" dirty="0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Spark</a:t>
                </a:r>
                <a:r>
                  <a:rPr lang="en-CA" sz="1100" dirty="0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 </a:t>
                </a:r>
                <a:r>
                  <a:rPr lang="en-CA" sz="1100" dirty="0" err="1">
                    <a:solidFill>
                      <a:srgbClr val="0DDCFF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DataFrame</a:t>
                </a:r>
                <a:endParaRPr lang="en-CA" sz="1100" dirty="0">
                  <a:solidFill>
                    <a:srgbClr val="0DDCFF"/>
                  </a:solidFill>
                  <a:latin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  <p:pic>
            <p:nvPicPr>
              <p:cNvPr id="50" name="Graphic 49">
                <a:extLst>
                  <a:ext uri="{FF2B5EF4-FFF2-40B4-BE49-F238E27FC236}">
                    <a16:creationId xmlns:a16="http://schemas.microsoft.com/office/drawing/2014/main" id="{65BE08F7-CFBB-49E2-B3B5-E655E2F30C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617404" y="3826987"/>
                <a:ext cx="161373" cy="161373"/>
              </a:xfrm>
              <a:prstGeom prst="rect">
                <a:avLst/>
              </a:prstGeom>
            </p:spPr>
          </p:pic>
        </p:grp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D7C75D4D-E749-4301-9397-B55A32EE89B3}"/>
                </a:ext>
              </a:extLst>
            </p:cNvPr>
            <p:cNvSpPr txBox="1"/>
            <p:nvPr/>
          </p:nvSpPr>
          <p:spPr>
            <a:xfrm>
              <a:off x="6890199" y="1133760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filename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36C0D689-12CF-4794-82DB-44D7198601EA}"/>
                </a:ext>
              </a:extLst>
            </p:cNvPr>
            <p:cNvSpPr txBox="1"/>
            <p:nvPr/>
          </p:nvSpPr>
          <p:spPr>
            <a:xfrm>
              <a:off x="6890200" y="1544851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CashFlow_01.csv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E338AD62-2D43-4BBC-93CB-97FFF57A663F}"/>
                </a:ext>
              </a:extLst>
            </p:cNvPr>
            <p:cNvSpPr txBox="1"/>
            <p:nvPr/>
          </p:nvSpPr>
          <p:spPr>
            <a:xfrm>
              <a:off x="6890200" y="2436565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Sales_02.parquet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8E426DD1-B31A-4449-A40B-30DCA254E1BC}"/>
                </a:ext>
              </a:extLst>
            </p:cNvPr>
            <p:cNvGrpSpPr/>
            <p:nvPr/>
          </p:nvGrpSpPr>
          <p:grpSpPr>
            <a:xfrm flipH="1">
              <a:off x="6795198" y="3148320"/>
              <a:ext cx="45719" cy="295143"/>
              <a:chOff x="13832864" y="2926317"/>
              <a:chExt cx="0" cy="603996"/>
            </a:xfrm>
          </p:grpSpPr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3D885218-56C8-4C62-B5BA-CFBA35520D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2926317"/>
                <a:ext cx="0" cy="108696"/>
              </a:xfrm>
              <a:prstGeom prst="line">
                <a:avLst/>
              </a:prstGeom>
              <a:ln w="50800">
                <a:solidFill>
                  <a:srgbClr val="90A4A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CACD4502-B3D7-47D0-A899-9CE9471663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3173967"/>
                <a:ext cx="0" cy="108696"/>
              </a:xfrm>
              <a:prstGeom prst="line">
                <a:avLst/>
              </a:prstGeom>
              <a:ln w="50800">
                <a:solidFill>
                  <a:srgbClr val="90A4AE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2CB652AE-01C1-42B2-8E9F-BF27D2F44D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32864" y="3421617"/>
                <a:ext cx="0" cy="108696"/>
              </a:xfrm>
              <a:prstGeom prst="line">
                <a:avLst/>
              </a:prstGeom>
              <a:ln w="50800">
                <a:solidFill>
                  <a:srgbClr val="90A4AE">
                    <a:alpha val="2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DC7BD37-E6C9-4EDC-845E-1DB2BDE9B9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30403" y="1870490"/>
              <a:ext cx="1181304" cy="3016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0D2D70D8-E9CD-40B7-BC4A-A585CFA2A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2264374" y="1420424"/>
              <a:ext cx="3359187" cy="347502"/>
            </a:xfrm>
            <a:prstGeom prst="rect">
              <a:avLst/>
            </a:prstGeom>
          </p:spPr>
        </p:pic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24A26DB5-F126-4E24-A1BC-666E3935B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alphaModFix amt="20000"/>
            </a:blip>
            <a:stretch>
              <a:fillRect/>
            </a:stretch>
          </p:blipFill>
          <p:spPr>
            <a:xfrm>
              <a:off x="2256764" y="1776344"/>
              <a:ext cx="3359187" cy="347502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3BD08C-CB92-4D30-A2AB-AD218DE7338D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1429812"/>
              <a:ext cx="3349551" cy="0"/>
            </a:xfrm>
            <a:prstGeom prst="line">
              <a:avLst/>
            </a:prstGeom>
            <a:ln w="12700">
              <a:solidFill>
                <a:srgbClr val="0DDCFF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118D250-09EE-4DD5-BE5D-6C73784EE882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1772550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BB8B96F-9545-449F-BAFD-10479D55DCBF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2115288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0AC3750-DE96-4FC0-A25E-615516E070EC}"/>
                </a:ext>
              </a:extLst>
            </p:cNvPr>
            <p:cNvCxnSpPr>
              <a:cxnSpLocks/>
            </p:cNvCxnSpPr>
            <p:nvPr/>
          </p:nvCxnSpPr>
          <p:spPr>
            <a:xfrm>
              <a:off x="2274010" y="2458027"/>
              <a:ext cx="3349551" cy="0"/>
            </a:xfrm>
            <a:prstGeom prst="line">
              <a:avLst/>
            </a:prstGeom>
            <a:ln w="6350">
              <a:solidFill>
                <a:srgbClr val="0DDCFF">
                  <a:alpha val="86000"/>
                </a:srgbClr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79FAA4D-0DF7-4E93-9C45-869077C969F3}"/>
                </a:ext>
              </a:extLst>
            </p:cNvPr>
            <p:cNvSpPr txBox="1"/>
            <p:nvPr/>
          </p:nvSpPr>
          <p:spPr>
            <a:xfrm>
              <a:off x="2313847" y="1133760"/>
              <a:ext cx="1206594" cy="2101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 Semibold" panose="020B0702040204020203" pitchFamily="34" charset="0"/>
                </a:rPr>
                <a:t>Column name</a:t>
              </a:r>
              <a:endPara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 Semibold" panose="020B07020402040202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1C0F0A6-5B68-4702-AE5A-E2DEC4480601}"/>
                </a:ext>
              </a:extLst>
            </p:cNvPr>
            <p:cNvSpPr txBox="1"/>
            <p:nvPr/>
          </p:nvSpPr>
          <p:spPr>
            <a:xfrm>
              <a:off x="2313849" y="1518606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email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7EEB6AA-1759-49C4-AA8B-D9F0260EF385}"/>
                </a:ext>
              </a:extLst>
            </p:cNvPr>
            <p:cNvSpPr txBox="1"/>
            <p:nvPr/>
          </p:nvSpPr>
          <p:spPr>
            <a:xfrm>
              <a:off x="2313846" y="1870490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creditcard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53847A1-2F2F-4948-AA0B-0F62FDF8EB82}"/>
                </a:ext>
              </a:extLst>
            </p:cNvPr>
            <p:cNvSpPr txBox="1"/>
            <p:nvPr/>
          </p:nvSpPr>
          <p:spPr>
            <a:xfrm>
              <a:off x="2313846" y="2199942"/>
              <a:ext cx="102060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creditcardtype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D553F80-51FE-4B7B-AAFB-5B6F0733B518}"/>
                </a:ext>
              </a:extLst>
            </p:cNvPr>
            <p:cNvSpPr txBox="1"/>
            <p:nvPr/>
          </p:nvSpPr>
          <p:spPr>
            <a:xfrm>
              <a:off x="2313846" y="2523459"/>
              <a:ext cx="919891" cy="16446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rPr>
                <a:t>amount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2B6C19-C8E3-47EA-8083-DEAD5CB4FE15}"/>
                </a:ext>
              </a:extLst>
            </p:cNvPr>
            <p:cNvSpPr txBox="1"/>
            <p:nvPr/>
          </p:nvSpPr>
          <p:spPr>
            <a:xfrm>
              <a:off x="3802965" y="1133760"/>
              <a:ext cx="1206594" cy="2101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 Semibold" panose="020B0702040204020203" pitchFamily="34" charset="0"/>
                </a:rPr>
                <a:t>Classifications</a:t>
              </a:r>
              <a:endParaRPr kumimoji="0" lang="en-US" sz="11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IndustryW00-Demi" panose="01000000000000000000" pitchFamily="2" charset="0"/>
                <a:ea typeface="Segoe Pro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F82F719-CE7F-44C1-81F3-2620BA0434DC}"/>
                </a:ext>
              </a:extLst>
            </p:cNvPr>
            <p:cNvGrpSpPr/>
            <p:nvPr/>
          </p:nvGrpSpPr>
          <p:grpSpPr>
            <a:xfrm>
              <a:off x="3889629" y="1492947"/>
              <a:ext cx="1109465" cy="216468"/>
              <a:chOff x="5266301" y="4116200"/>
              <a:chExt cx="1109465" cy="216468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FA58142C-474D-4B3B-9E96-7C829F076CBA}"/>
                  </a:ext>
                </a:extLst>
              </p:cNvPr>
              <p:cNvSpPr/>
              <p:nvPr/>
            </p:nvSpPr>
            <p:spPr>
              <a:xfrm>
                <a:off x="5266301" y="4116200"/>
                <a:ext cx="1029730" cy="216468"/>
              </a:xfrm>
              <a:prstGeom prst="roundRect">
                <a:avLst>
                  <a:gd name="adj" fmla="val 50000"/>
                </a:avLst>
              </a:prstGeom>
              <a:solidFill>
                <a:srgbClr val="02282E"/>
              </a:solidFill>
              <a:ln>
                <a:solidFill>
                  <a:srgbClr val="0DD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072B894-139F-4AF6-A974-27650EABC019}"/>
                  </a:ext>
                </a:extLst>
              </p:cNvPr>
              <p:cNvSpPr txBox="1"/>
              <p:nvPr/>
            </p:nvSpPr>
            <p:spPr>
              <a:xfrm>
                <a:off x="5303439" y="4136172"/>
                <a:ext cx="1072327" cy="16446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ndustryW00-Demi" panose="01000000000000000000" pitchFamily="2" charset="0"/>
                    <a:ea typeface="Segoe Pro" charset="0"/>
                    <a:cs typeface="Segoe UI" panose="020B0502040204020203" pitchFamily="34" charset="0"/>
                  </a:rPr>
                  <a:t>Email Address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3A439ACA-F600-46DB-A328-2A408E149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354637" y="4163590"/>
                <a:ext cx="95250" cy="133350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E7FB108-7507-46F8-B857-8637BA351DDB}"/>
                </a:ext>
              </a:extLst>
            </p:cNvPr>
            <p:cNvGrpSpPr/>
            <p:nvPr/>
          </p:nvGrpSpPr>
          <p:grpSpPr>
            <a:xfrm>
              <a:off x="3889504" y="1828492"/>
              <a:ext cx="1419096" cy="216468"/>
              <a:chOff x="5266300" y="4116200"/>
              <a:chExt cx="1419096" cy="216468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170DD796-6A24-4DBD-B625-769609B9A355}"/>
                  </a:ext>
                </a:extLst>
              </p:cNvPr>
              <p:cNvSpPr/>
              <p:nvPr/>
            </p:nvSpPr>
            <p:spPr>
              <a:xfrm>
                <a:off x="5266300" y="4116200"/>
                <a:ext cx="1298445" cy="216468"/>
              </a:xfrm>
              <a:prstGeom prst="roundRect">
                <a:avLst>
                  <a:gd name="adj" fmla="val 50000"/>
                </a:avLst>
              </a:prstGeom>
              <a:solidFill>
                <a:srgbClr val="02282E"/>
              </a:solidFill>
              <a:ln>
                <a:solidFill>
                  <a:srgbClr val="0DD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5634F38-3E98-4A60-98A6-77D7B63F33D8}"/>
                  </a:ext>
                </a:extLst>
              </p:cNvPr>
              <p:cNvSpPr txBox="1"/>
              <p:nvPr/>
            </p:nvSpPr>
            <p:spPr>
              <a:xfrm>
                <a:off x="5303439" y="4136172"/>
                <a:ext cx="1381957" cy="164469"/>
              </a:xfrm>
              <a:prstGeom prst="rect">
                <a:avLst/>
              </a:prstGeom>
              <a:noFill/>
            </p:spPr>
            <p:txBody>
              <a:bodyPr wrap="square" tIns="0" bIns="0" rtlCol="0">
                <a:spAutoFit/>
              </a:bodyPr>
              <a:lstStyle/>
              <a:p>
                <a:pPr marL="0" marR="0" lvl="0" indent="0" algn="ctr" defTabSz="109728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IndustryW00-Demi" panose="01000000000000000000" pitchFamily="2" charset="0"/>
                    <a:ea typeface="Segoe Pro" charset="0"/>
                    <a:cs typeface="Segoe UI" panose="020B0502040204020203" pitchFamily="34" charset="0"/>
                  </a:rPr>
                  <a:t>Credit Card Number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IndustryW00-Demi" panose="01000000000000000000" pitchFamily="2" charset="0"/>
                  <a:ea typeface="Segoe Pro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ABDB321A-1C0A-47DC-9760-64C15DFC5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354637" y="4163590"/>
                <a:ext cx="95250" cy="133350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A29618-DF9F-424B-B1E2-4988614F9CEB}"/>
                </a:ext>
              </a:extLst>
            </p:cNvPr>
            <p:cNvSpPr txBox="1"/>
            <p:nvPr/>
          </p:nvSpPr>
          <p:spPr>
            <a:xfrm>
              <a:off x="3103845" y="2788762"/>
              <a:ext cx="1409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100" dirty="0">
                  <a:solidFill>
                    <a:srgbClr val="0DDCFF"/>
                  </a:solidFill>
                  <a:latin typeface="IndustryW00-Demi" panose="01000000000000000000" pitchFamily="2" charset="0"/>
                  <a:cs typeface="Segoe UI Semibold" panose="020B0702040204020203" pitchFamily="34" charset="0"/>
                </a:rPr>
                <a:t>CashFlow_{N}.csv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08BCFA7-F129-409B-8A18-8CD5D2120083}"/>
                </a:ext>
              </a:extLst>
            </p:cNvPr>
            <p:cNvSpPr/>
            <p:nvPr/>
          </p:nvSpPr>
          <p:spPr>
            <a:xfrm>
              <a:off x="2265743" y="1071218"/>
              <a:ext cx="3357818" cy="1713891"/>
            </a:xfrm>
            <a:prstGeom prst="rect">
              <a:avLst/>
            </a:prstGeom>
            <a:noFill/>
            <a:ln>
              <a:solidFill>
                <a:srgbClr val="0DDCFF"/>
              </a:solidFill>
              <a:prstDash val="dash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EF4174A-0E17-4632-85D2-04CCACC0EB0C}"/>
                </a:ext>
              </a:extLst>
            </p:cNvPr>
            <p:cNvSpPr txBox="1"/>
            <p:nvPr/>
          </p:nvSpPr>
          <p:spPr>
            <a:xfrm>
              <a:off x="6890199" y="2798346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Profit_01.json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170E585-5CE5-42FB-87AD-507C4B206D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7107" y="1048726"/>
              <a:ext cx="0" cy="1998104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6B20AE7-67F1-4920-B1C2-613239611D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3908" y="1071218"/>
              <a:ext cx="0" cy="1723064"/>
            </a:xfrm>
            <a:prstGeom prst="line">
              <a:avLst/>
            </a:prstGeom>
            <a:ln w="50800">
              <a:gradFill>
                <a:gsLst>
                  <a:gs pos="0">
                    <a:srgbClr val="0078D4"/>
                  </a:gs>
                  <a:gs pos="100000">
                    <a:srgbClr val="0DDCFF"/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8B40A65-0EF7-450F-B991-995F5659D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84669" y="1433832"/>
              <a:ext cx="275583" cy="27558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1567C56-BAAB-4BC1-908A-9740FD890631}"/>
                </a:ext>
              </a:extLst>
            </p:cNvPr>
            <p:cNvSpPr txBox="1"/>
            <p:nvPr/>
          </p:nvSpPr>
          <p:spPr>
            <a:xfrm>
              <a:off x="5526997" y="1930370"/>
              <a:ext cx="1388115" cy="28360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ctr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REST API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ADC8101-A3BE-47BC-967E-2D8A915E37BE}"/>
                </a:ext>
              </a:extLst>
            </p:cNvPr>
            <p:cNvSpPr txBox="1"/>
            <p:nvPr/>
          </p:nvSpPr>
          <p:spPr>
            <a:xfrm>
              <a:off x="8101779" y="1133760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asset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028E627-3B6F-4735-AC5A-4FF1E7BFD268}"/>
                </a:ext>
              </a:extLst>
            </p:cNvPr>
            <p:cNvSpPr txBox="1"/>
            <p:nvPr/>
          </p:nvSpPr>
          <p:spPr>
            <a:xfrm>
              <a:off x="8101780" y="1544851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CashFlow_{N}.csv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73E18F1-1CAF-4B05-8E16-6E71BD8D313E}"/>
                </a:ext>
              </a:extLst>
            </p:cNvPr>
            <p:cNvSpPr txBox="1"/>
            <p:nvPr/>
          </p:nvSpPr>
          <p:spPr>
            <a:xfrm>
              <a:off x="8101780" y="2436565"/>
              <a:ext cx="1388115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Sales_{N}.parquet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C24FBD2-49DB-4CD6-9BF9-0CED99085444}"/>
                </a:ext>
              </a:extLst>
            </p:cNvPr>
            <p:cNvSpPr txBox="1"/>
            <p:nvPr/>
          </p:nvSpPr>
          <p:spPr>
            <a:xfrm>
              <a:off x="8101779" y="2798346"/>
              <a:ext cx="154883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Profit_{N}.json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3FEB3F1-C558-46CF-8E0E-1EC682A43533}"/>
                </a:ext>
              </a:extLst>
            </p:cNvPr>
            <p:cNvSpPr txBox="1"/>
            <p:nvPr/>
          </p:nvSpPr>
          <p:spPr>
            <a:xfrm>
              <a:off x="9403107" y="1544851"/>
              <a:ext cx="2518301" cy="678904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0: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email,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PERSONAL.EMAIL</a:t>
              </a: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1: 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creditcard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FINANCIAL.CREDIT_C...</a:t>
              </a: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2: 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creditcardtype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, </a:t>
              </a:r>
              <a:r>
                <a:rPr lang="en-US" sz="900" b="1" dirty="0">
                  <a:solidFill>
                    <a:srgbClr val="0DDCFF"/>
                  </a:solidFill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NULL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DDCFF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  <a:p>
              <a:pPr defTabSz="1097280">
                <a:lnSpc>
                  <a:spcPct val="125000"/>
                </a:lnSpc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3: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amount, 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DDCFF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NULL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416F05D-A997-449E-8A14-E1BE3E3797A5}"/>
                </a:ext>
              </a:extLst>
            </p:cNvPr>
            <p:cNvSpPr txBox="1"/>
            <p:nvPr/>
          </p:nvSpPr>
          <p:spPr>
            <a:xfrm>
              <a:off x="9412415" y="1141844"/>
              <a:ext cx="1206594" cy="20165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5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scadia Code" panose="020B0609020000020004" pitchFamily="49" charset="0"/>
                  <a:ea typeface="Segoe Pro" charset="0"/>
                  <a:cs typeface="Cascadia Code" panose="020B0609020000020004" pitchFamily="49" charset="0"/>
                </a:rPr>
                <a:t>schema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5C26CA6-3FE9-4BCB-B2B9-0ADA4F78D65E}"/>
                </a:ext>
              </a:extLst>
            </p:cNvPr>
            <p:cNvSpPr txBox="1"/>
            <p:nvPr/>
          </p:nvSpPr>
          <p:spPr>
            <a:xfrm>
              <a:off x="9382147" y="2437073"/>
              <a:ext cx="251830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[["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ip_address","PERSONAL</a:t>
              </a:r>
              <a:r>
                <a:rPr lang="en-US" sz="900" b="1" dirty="0">
                  <a:solidFill>
                    <a:schemeClr val="bg1"/>
                  </a:solidFill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.IPADDRES...</a:t>
              </a: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nsolas" panose="020B0609020204030204" pitchFamily="49" charset="0"/>
                <a:ea typeface="Segoe Pro" charset="0"/>
                <a:cs typeface="Segoe UI" panose="020B0502040204020203" pitchFamily="34" charset="0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56181D4-5FAB-4DA5-93BB-14EDF81337FF}"/>
                </a:ext>
              </a:extLst>
            </p:cNvPr>
            <p:cNvSpPr txBox="1"/>
            <p:nvPr/>
          </p:nvSpPr>
          <p:spPr>
            <a:xfrm>
              <a:off x="9372334" y="2763722"/>
              <a:ext cx="2518301" cy="15953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109728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"[["</a:t>
              </a:r>
              <a:r>
                <a:rPr kumimoji="0" lang="en-US" sz="900" b="1" i="0" u="none" strike="noStrike" kern="120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id",null</a:t>
              </a:r>
              <a:r>
                <a:rPr kumimoji="0" 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onsolas" panose="020B0609020204030204" pitchFamily="49" charset="0"/>
                  <a:ea typeface="Segoe Pro" charset="0"/>
                  <a:cs typeface="Segoe UI" panose="020B0502040204020203" pitchFamily="34" charset="0"/>
                </a:rPr>
                <a:t>],["IBAN",“FINANCIAL...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2019209C-E357-48C5-B006-4D26A5C88BA1}"/>
              </a:ext>
            </a:extLst>
          </p:cNvPr>
          <p:cNvSpPr txBox="1"/>
          <p:nvPr/>
        </p:nvSpPr>
        <p:spPr>
          <a:xfrm>
            <a:off x="496419" y="3964290"/>
            <a:ext cx="109346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Exploring</a:t>
            </a:r>
            <a:r>
              <a:rPr lang="en-CA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Purview’s</a:t>
            </a:r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36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1270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API</a:t>
            </a:r>
            <a:r>
              <a:rPr lang="en-CA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accessing asset classifications in </a:t>
            </a:r>
            <a:r>
              <a:rPr lang="en-CA" sz="36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</a:t>
            </a:r>
          </a:p>
        </p:txBody>
      </p:sp>
    </p:spTree>
    <p:extLst>
      <p:ext uri="{BB962C8B-B14F-4D97-AF65-F5344CB8AC3E}">
        <p14:creationId xmlns:p14="http://schemas.microsoft.com/office/powerpoint/2010/main" val="3629049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2495" y="-1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C1E8E7-494B-4DF9-95DA-A59CB0D0A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0490" y="673064"/>
            <a:ext cx="11288851" cy="2810454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6DDB1DD9-8811-4FBB-B989-9FB1FE26CFC0}"/>
              </a:ext>
            </a:extLst>
          </p:cNvPr>
          <p:cNvSpPr txBox="1"/>
          <p:nvPr/>
        </p:nvSpPr>
        <p:spPr>
          <a:xfrm>
            <a:off x="657574" y="3931818"/>
            <a:ext cx="109346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ea typeface="Segoe UI Historic" panose="020B0502040204020203" pitchFamily="34" charset="0"/>
                <a:cs typeface="Segoe UI" panose="020B0502040204020203" pitchFamily="34" charset="0"/>
              </a:rPr>
              <a:t>Exploring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u="sng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Purview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’s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REST API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ct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CA" sz="4400" u="sng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Synapse</a:t>
            </a:r>
          </a:p>
        </p:txBody>
      </p:sp>
    </p:spTree>
    <p:extLst>
      <p:ext uri="{BB962C8B-B14F-4D97-AF65-F5344CB8AC3E}">
        <p14:creationId xmlns:p14="http://schemas.microsoft.com/office/powerpoint/2010/main" val="3970196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3609975" y="1937751"/>
            <a:ext cx="76266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 Processing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Event Hub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Capture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files </a:t>
            </a:r>
          </a:p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with </a:t>
            </a:r>
            <a:r>
              <a: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Auto Loader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1065" name="Group 1064">
            <a:extLst>
              <a:ext uri="{FF2B5EF4-FFF2-40B4-BE49-F238E27FC236}">
                <a16:creationId xmlns:a16="http://schemas.microsoft.com/office/drawing/2014/main" id="{2BFD2A5D-765F-4999-8D61-213BCC5F8CD3}"/>
              </a:ext>
            </a:extLst>
          </p:cNvPr>
          <p:cNvGrpSpPr/>
          <p:nvPr/>
        </p:nvGrpSpPr>
        <p:grpSpPr>
          <a:xfrm>
            <a:off x="648989" y="1873015"/>
            <a:ext cx="3895573" cy="2719618"/>
            <a:chOff x="667537" y="1880627"/>
            <a:chExt cx="3895573" cy="2719618"/>
          </a:xfrm>
        </p:grpSpPr>
        <p:pic>
          <p:nvPicPr>
            <p:cNvPr id="1055" name="Picture 1054">
              <a:extLst>
                <a:ext uri="{FF2B5EF4-FFF2-40B4-BE49-F238E27FC236}">
                  <a16:creationId xmlns:a16="http://schemas.microsoft.com/office/drawing/2014/main" id="{50732930-39C5-4947-8A99-5D53945E99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558" t="76695" b="13977"/>
            <a:stretch/>
          </p:blipFill>
          <p:spPr>
            <a:xfrm>
              <a:off x="4324985" y="3898048"/>
              <a:ext cx="238125" cy="263394"/>
            </a:xfrm>
            <a:prstGeom prst="rect">
              <a:avLst/>
            </a:prstGeom>
          </p:spPr>
        </p:pic>
        <p:pic>
          <p:nvPicPr>
            <p:cNvPr id="1064" name="Picture 1063">
              <a:extLst>
                <a:ext uri="{FF2B5EF4-FFF2-40B4-BE49-F238E27FC236}">
                  <a16:creationId xmlns:a16="http://schemas.microsoft.com/office/drawing/2014/main" id="{12D5950E-B48C-46C3-964D-F4991769CC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246"/>
            <a:stretch/>
          </p:blipFill>
          <p:spPr>
            <a:xfrm>
              <a:off x="667537" y="1880627"/>
              <a:ext cx="3637763" cy="2719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9773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1" y="0"/>
            <a:ext cx="12249830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5224311" y="1937751"/>
            <a:ext cx="60123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Replicating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data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 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SQL Server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 Azure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SQL MI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&amp; 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DB 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F0F77EBD-F729-472C-BE94-062F554E7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1198" y="1872754"/>
            <a:ext cx="4321917" cy="281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60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0" y="0"/>
            <a:ext cx="12252325" cy="59991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3609975" y="2165633"/>
            <a:ext cx="76266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Querying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solidFill>
                  <a:schemeClr val="bg1"/>
                </a:solidFill>
                <a:uFill>
                  <a:solidFill>
                    <a:srgbClr val="0DDCFF"/>
                  </a:solidFill>
                </a:uFill>
                <a:latin typeface="Segoe UI Semibold" panose="020B0702040204020203" pitchFamily="34" charset="0"/>
                <a:cs typeface="Segoe UI Semibold" panose="020B0702040204020203" pitchFamily="34" charset="0"/>
              </a:rPr>
              <a:t>Event Hub</a:t>
            </a:r>
            <a:r>
              <a:rPr lang="en-CA" sz="4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Capture</a:t>
            </a:r>
            <a:r>
              <a:rPr lang="en-CA" sz="44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files with </a:t>
            </a:r>
            <a:br>
              <a:rPr lang="en-CA" sz="44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Azure Data Explorer</a:t>
            </a:r>
            <a:endParaRPr lang="en-CA" sz="4400" dirty="0">
              <a:gradFill>
                <a:gsLst>
                  <a:gs pos="0">
                    <a:srgbClr val="FFC000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effectLst>
                <a:glow rad="546100">
                  <a:srgbClr val="B8D432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E5541AA5-E77E-4874-A48B-18FA9DD15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99" y="2165633"/>
            <a:ext cx="3207843" cy="212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966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E59CC88D-491A-4B07-81F4-0E28245B8018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 err="1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7DD8B44E-48ED-42FB-AC4F-E5D44C40058E}"/>
                </a:ext>
              </a:extLst>
            </p:cNvPr>
            <p:cNvSpPr txBox="1"/>
            <p:nvPr/>
          </p:nvSpPr>
          <p:spPr>
            <a:xfrm>
              <a:off x="5394326" y="879707"/>
              <a:ext cx="673417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Demonstrating</a:t>
              </a:r>
              <a:b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kumimoji="0" lang="en-CA" sz="4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redis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 cluster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D82C20"/>
                      </a:gs>
                      <a:gs pos="100000">
                        <a:srgbClr val="E11717"/>
                      </a:gs>
                    </a:gsLst>
                    <a:lin ang="5400000" scaled="1"/>
                  </a:gradFill>
                  <a:effectLst>
                    <a:glow rad="546100">
                      <a:srgbClr val="FF0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</a:t>
              </a: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management</a:t>
              </a:r>
              <a:endParaRPr kumimoji="0" lang="en-CA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8BB51A3-0FC5-4594-A25A-C6139C4F4C25}"/>
                </a:ext>
              </a:extLst>
            </p:cNvPr>
            <p:cNvGrpSpPr/>
            <p:nvPr/>
          </p:nvGrpSpPr>
          <p:grpSpPr>
            <a:xfrm>
              <a:off x="219075" y="546206"/>
              <a:ext cx="5813510" cy="4657003"/>
              <a:chOff x="0" y="546206"/>
              <a:chExt cx="5813510" cy="4657003"/>
            </a:xfrm>
          </p:grpSpPr>
          <p:pic>
            <p:nvPicPr>
              <p:cNvPr id="1025" name="Picture 1024">
                <a:extLst>
                  <a:ext uri="{FF2B5EF4-FFF2-40B4-BE49-F238E27FC236}">
                    <a16:creationId xmlns:a16="http://schemas.microsoft.com/office/drawing/2014/main" id="{9E96ED56-D1DB-49EB-A27F-8CABE2AF57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0" y="546206"/>
                <a:ext cx="5813510" cy="4657003"/>
              </a:xfrm>
              <a:prstGeom prst="rect">
                <a:avLst/>
              </a:prstGeom>
            </p:spPr>
          </p:pic>
          <p:pic>
            <p:nvPicPr>
              <p:cNvPr id="2" name="Graphic 1">
                <a:extLst>
                  <a:ext uri="{FF2B5EF4-FFF2-40B4-BE49-F238E27FC236}">
                    <a16:creationId xmlns:a16="http://schemas.microsoft.com/office/drawing/2014/main" id="{DB63E750-907D-4A86-8EB3-076ADC1247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t="8231" b="8539"/>
              <a:stretch/>
            </p:blipFill>
            <p:spPr>
              <a:xfrm>
                <a:off x="955120" y="1300182"/>
                <a:ext cx="406244" cy="338118"/>
              </a:xfrm>
              <a:prstGeom prst="rect">
                <a:avLst/>
              </a:prstGeom>
            </p:spPr>
          </p:pic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FE5F8E8-225F-4D34-90FE-EF9A0840AC99}"/>
                </a:ext>
              </a:extLst>
            </p:cNvPr>
            <p:cNvSpPr txBox="1"/>
            <p:nvPr/>
          </p:nvSpPr>
          <p:spPr>
            <a:xfrm>
              <a:off x="5699126" y="2976249"/>
              <a:ext cx="612457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CA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(or lack thereof)</a:t>
              </a:r>
              <a:endParaRPr lang="en-CA" sz="1050" dirty="0"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982CF165-7E60-442E-8F9E-AB35CE69FFF7}"/>
                </a:ext>
              </a:extLst>
            </p:cNvPr>
            <p:cNvSpPr txBox="1"/>
            <p:nvPr/>
          </p:nvSpPr>
          <p:spPr>
            <a:xfrm>
              <a:off x="5394326" y="3083971"/>
              <a:ext cx="6734174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with </a:t>
              </a:r>
              <a:br>
                <a:rPr kumimoji="0" lang="en-CA" sz="4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Azure Cache </a:t>
              </a:r>
              <a:b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for Redis</a:t>
              </a:r>
              <a:endParaRPr kumimoji="0" lang="en-CA" sz="4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384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D3CC1FC1-DD4C-4AE9-A684-2712AF91EA46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3E4B234-8DC1-419D-BD95-33ADFEE76737}"/>
                </a:ext>
              </a:extLst>
            </p:cNvPr>
            <p:cNvSpPr txBox="1"/>
            <p:nvPr/>
          </p:nvSpPr>
          <p:spPr>
            <a:xfrm>
              <a:off x="5427023" y="2064941"/>
              <a:ext cx="6492041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Automating </a:t>
              </a: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Purview</a:t>
              </a:r>
              <a: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br>
                <a:rPr lang="en-CA" sz="44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Integration Runtime</a:t>
              </a:r>
            </a:p>
            <a:p>
              <a:r>
                <a:rPr lang="en-CA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with the </a:t>
              </a:r>
              <a: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FFC00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Proxy API</a:t>
              </a:r>
              <a:endPara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1027" name="Picture 1026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51890DD9-9BF9-41D2-A33D-0294648AA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071" y="1547041"/>
              <a:ext cx="4470329" cy="26415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28177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D212AD04-7306-4CFA-9113-EC8CC98B158E}"/>
              </a:ext>
            </a:extLst>
          </p:cNvPr>
          <p:cNvSpPr/>
          <p:nvPr/>
        </p:nvSpPr>
        <p:spPr>
          <a:xfrm>
            <a:off x="-1" y="-18997"/>
            <a:ext cx="12252326" cy="6025891"/>
          </a:xfrm>
          <a:prstGeom prst="rect">
            <a:avLst/>
          </a:prstGeom>
          <a:solidFill>
            <a:srgbClr val="FED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1026" name="Picture 2" descr="Aeroplane, planes, helicopters with a place for your text in cartoon style. perfect for web banners and advertisement. top view of a flying plane. Premium Vector">
            <a:extLst>
              <a:ext uri="{FF2B5EF4-FFF2-40B4-BE49-F238E27FC236}">
                <a16:creationId xmlns:a16="http://schemas.microsoft.com/office/drawing/2014/main" id="{82F7D7C9-1800-4701-B973-D8A38AA23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8585200" cy="6006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7CD3AE7-7BDC-4CFC-BD5A-B40DF97A9E24}"/>
              </a:ext>
            </a:extLst>
          </p:cNvPr>
          <p:cNvSpPr/>
          <p:nvPr/>
        </p:nvSpPr>
        <p:spPr>
          <a:xfrm>
            <a:off x="491993" y="2443989"/>
            <a:ext cx="3381507" cy="1175511"/>
          </a:xfrm>
          <a:prstGeom prst="rect">
            <a:avLst/>
          </a:prstGeom>
          <a:solidFill>
            <a:srgbClr val="FFF3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72C4"/>
              </a:solidFill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9402B6A-9532-41EE-A55A-FABDCD67589C}"/>
              </a:ext>
            </a:extLst>
          </p:cNvPr>
          <p:cNvSpPr txBox="1">
            <a:spLocks/>
          </p:cNvSpPr>
          <p:nvPr/>
        </p:nvSpPr>
        <p:spPr>
          <a:xfrm>
            <a:off x="380450" y="2359882"/>
            <a:ext cx="3782084" cy="13437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5400" spc="-143" dirty="0">
                <a:solidFill>
                  <a:srgbClr val="4F5C62"/>
                </a:solidFill>
                <a:latin typeface="Lilita One" panose="020F0502020204030204" pitchFamily="2" charset="0"/>
                <a:ea typeface="Inter Medium" panose="020B0502030000000004" pitchFamily="34" charset="0"/>
                <a:cs typeface="Mark OT Light" charset="0"/>
              </a:rPr>
              <a:t>IT’S</a:t>
            </a:r>
            <a:r>
              <a:rPr lang="en-GB" sz="5400" spc="-143" dirty="0">
                <a:solidFill>
                  <a:srgbClr val="4F5C62"/>
                </a:solidFill>
                <a:latin typeface="Lilita One" panose="02000000000000000000" pitchFamily="2" charset="0"/>
                <a:ea typeface="Inter Medium" panose="020B0502030000000004" pitchFamily="34" charset="0"/>
                <a:cs typeface="Mark OT Light" charset="0"/>
              </a:rPr>
              <a:t> A BLOG!</a:t>
            </a:r>
            <a:endParaRPr lang="en-GB" spc="-143" dirty="0">
              <a:solidFill>
                <a:srgbClr val="4F5C62"/>
              </a:solidFill>
              <a:latin typeface="Lilita One" panose="02000000000000000000" pitchFamily="2" charset="0"/>
              <a:ea typeface="Inter Medium" panose="020B0502030000000004" pitchFamily="34" charset="0"/>
              <a:cs typeface="Mark OT Light" charset="0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5161CD4F-EB36-4723-A777-4ED5FB6B15EF}"/>
              </a:ext>
            </a:extLst>
          </p:cNvPr>
          <p:cNvSpPr txBox="1">
            <a:spLocks/>
          </p:cNvSpPr>
          <p:nvPr/>
        </p:nvSpPr>
        <p:spPr>
          <a:xfrm>
            <a:off x="179259" y="1617091"/>
            <a:ext cx="6416667" cy="1653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15000"/>
              </a:prstClr>
            </a:outerShdw>
          </a:effectLst>
        </p:spPr>
        <p:txBody>
          <a:bodyPr lIns="0" tIns="0" rIns="0" bIns="0" anchor="ctr">
            <a:noAutofit/>
          </a:bodyPr>
          <a:lstStyle>
            <a:lvl1pPr algn="l" defTabSz="9143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accent2"/>
                </a:solidFill>
                <a:latin typeface="+mj-lt"/>
                <a:ea typeface="+mj-ea"/>
                <a:cs typeface="Century Gothic Regular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3600" spc="-143" dirty="0">
                <a:solidFill>
                  <a:srgbClr val="4F5C62"/>
                </a:solidFill>
                <a:latin typeface="Earth's Mightiest" panose="020F0502020204030204" pitchFamily="2" charset="0"/>
                <a:ea typeface="Inter SemiBold" panose="020B0502030000000004" pitchFamily="34" charset="0"/>
                <a:cs typeface="Mark OT Light" charset="0"/>
              </a:rPr>
              <a:t>Hey look,</a:t>
            </a:r>
            <a:endParaRPr lang="en-GB" sz="1600" spc="-143" dirty="0">
              <a:solidFill>
                <a:srgbClr val="4F5C62"/>
              </a:solidFill>
              <a:latin typeface="Earth's Mightiest" panose="020F0502020204030204" pitchFamily="2" charset="0"/>
              <a:ea typeface="Inter SemiBold" panose="020B0502030000000004" pitchFamily="34" charset="0"/>
              <a:cs typeface="Mark OT Light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4F5C62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FED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709052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B2603E14-8ADC-4FCC-A034-83A3547D8ABF}"/>
              </a:ext>
            </a:extLst>
          </p:cNvPr>
          <p:cNvGrpSpPr/>
          <p:nvPr/>
        </p:nvGrpSpPr>
        <p:grpSpPr>
          <a:xfrm>
            <a:off x="1" y="0"/>
            <a:ext cx="12249830" cy="5999163"/>
            <a:chOff x="1" y="0"/>
            <a:chExt cx="12249830" cy="59991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2FDD7B2-BCFA-4245-97EF-ED0222ECD65A}"/>
                </a:ext>
              </a:extLst>
            </p:cNvPr>
            <p:cNvSpPr/>
            <p:nvPr/>
          </p:nvSpPr>
          <p:spPr>
            <a:xfrm>
              <a:off x="1" y="0"/>
              <a:ext cx="12249830" cy="59991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7DD8B44E-48ED-42FB-AC4F-E5D44C40058E}"/>
                </a:ext>
              </a:extLst>
            </p:cNvPr>
            <p:cNvSpPr txBox="1"/>
            <p:nvPr/>
          </p:nvSpPr>
          <p:spPr>
            <a:xfrm>
              <a:off x="3609975" y="1579366"/>
              <a:ext cx="7626657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Reverse Engineering </a:t>
              </a:r>
              <a:r>
                <a:rPr lang="en-US" sz="4400" dirty="0" err="1">
                  <a:gradFill>
                    <a:gsLst>
                      <a:gs pos="0">
                        <a:srgbClr val="00B0F0"/>
                      </a:gs>
                      <a:gs pos="100000">
                        <a:srgbClr val="0070C0"/>
                      </a:gs>
                    </a:gsLst>
                    <a:lin ang="16200000" scaled="0"/>
                  </a:gradFill>
                  <a:effectLst>
                    <a:glow rad="63500">
                      <a:srgbClr val="0DDCFF">
                        <a:alpha val="40000"/>
                      </a:srgbClr>
                    </a:glo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Dockerfiles</a:t>
              </a:r>
              <a:r>
                <a:rPr lang="en-US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for Azure </a:t>
              </a:r>
              <a:br>
                <a:rPr lang="en-US" sz="44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Arc-Enabled </a:t>
              </a:r>
              <a:b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CA" sz="44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Data Services</a:t>
              </a:r>
              <a:endParaRPr lang="en-CA" sz="44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94BE733-DA82-46AE-A738-19481AD9E849}"/>
                </a:ext>
              </a:extLst>
            </p:cNvPr>
            <p:cNvGrpSpPr/>
            <p:nvPr/>
          </p:nvGrpSpPr>
          <p:grpSpPr>
            <a:xfrm>
              <a:off x="641251" y="1392697"/>
              <a:ext cx="4273496" cy="3013094"/>
              <a:chOff x="798005" y="1242475"/>
              <a:chExt cx="4273496" cy="3013094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39AE5BB8-4DFF-46CA-B0A7-E9A40BE8CC01}"/>
                  </a:ext>
                </a:extLst>
              </p:cNvPr>
              <p:cNvGrpSpPr/>
              <p:nvPr/>
            </p:nvGrpSpPr>
            <p:grpSpPr>
              <a:xfrm>
                <a:off x="3094190" y="1889766"/>
                <a:ext cx="1977311" cy="276999"/>
                <a:chOff x="1298651" y="959796"/>
                <a:chExt cx="1977311" cy="276999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2ED51E72-D289-4B09-A8B9-3725A138B825}"/>
                    </a:ext>
                  </a:extLst>
                </p:cNvPr>
                <p:cNvSpPr txBox="1"/>
                <p:nvPr/>
              </p:nvSpPr>
              <p:spPr>
                <a:xfrm>
                  <a:off x="1298651" y="959796"/>
                  <a:ext cx="1977311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CA" sz="1200" dirty="0">
                      <a:solidFill>
                        <a:schemeClr val="bg1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mcr.microsoft.com</a:t>
                  </a:r>
                </a:p>
              </p:txBody>
            </p:sp>
            <p:pic>
              <p:nvPicPr>
                <p:cNvPr id="61" name="Graphic 60">
                  <a:extLst>
                    <a:ext uri="{FF2B5EF4-FFF2-40B4-BE49-F238E27FC236}">
                      <a16:creationId xmlns:a16="http://schemas.microsoft.com/office/drawing/2014/main" id="{77AF9CBC-503C-4996-9D93-F28E93B96D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9688" y="1008340"/>
                  <a:ext cx="171450" cy="171450"/>
                </a:xfrm>
                <a:prstGeom prst="rect">
                  <a:avLst/>
                </a:prstGeom>
              </p:spPr>
            </p:pic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56CB3F6E-31FE-40FD-A6A5-AC082CB53741}"/>
                    </a:ext>
                  </a:extLst>
                </p:cNvPr>
                <p:cNvSpPr/>
                <p:nvPr/>
              </p:nvSpPr>
              <p:spPr bwMode="auto">
                <a:xfrm>
                  <a:off x="1370962" y="977925"/>
                  <a:ext cx="1637021" cy="240912"/>
                </a:xfrm>
                <a:prstGeom prst="rect">
                  <a:avLst/>
                </a:prstGeom>
                <a:solidFill>
                  <a:schemeClr val="bg2">
                    <a:lumMod val="90000"/>
                    <a:alpha val="16000"/>
                  </a:schemeClr>
                </a:solidFill>
                <a:ln w="3175">
                  <a:solidFill>
                    <a:schemeClr val="bg2">
                      <a:lumMod val="90000"/>
                    </a:schemeClr>
                  </a:solidFill>
                  <a:prstDash val="dash"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B6F1D6CD-60DC-471F-8774-57FE6B4FD6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47612" y="2363709"/>
                <a:ext cx="0" cy="970825"/>
              </a:xfrm>
              <a:prstGeom prst="line">
                <a:avLst/>
              </a:prstGeom>
              <a:noFill/>
              <a:ln w="381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arrow"/>
                <a:tailEnd type="none"/>
              </a:ln>
              <a:effectLst/>
            </p:spPr>
          </p:cxnSp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828C5DB0-1166-49F2-9EEA-05DEF7F2C9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063771" y="2609867"/>
                <a:ext cx="388732" cy="388732"/>
              </a:xfrm>
              <a:prstGeom prst="rect">
                <a:avLst/>
              </a:prstGeom>
            </p:spPr>
          </p:pic>
          <p:pic>
            <p:nvPicPr>
              <p:cNvPr id="32" name="Graphic 31">
                <a:extLst>
                  <a:ext uri="{FF2B5EF4-FFF2-40B4-BE49-F238E27FC236}">
                    <a16:creationId xmlns:a16="http://schemas.microsoft.com/office/drawing/2014/main" id="{DC20CBFB-C2C1-473B-A8CC-270C5CEFC0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2493674" y="2710638"/>
                <a:ext cx="266821" cy="266821"/>
              </a:xfrm>
              <a:prstGeom prst="rect">
                <a:avLst/>
              </a:prstGeom>
            </p:spPr>
          </p:pic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17AFBCB3-1651-4F33-BEB5-A06139485E8D}"/>
                  </a:ext>
                </a:extLst>
              </p:cNvPr>
              <p:cNvGrpSpPr/>
              <p:nvPr/>
            </p:nvGrpSpPr>
            <p:grpSpPr>
              <a:xfrm>
                <a:off x="1975086" y="3284302"/>
                <a:ext cx="599046" cy="619648"/>
                <a:chOff x="2077749" y="3368152"/>
                <a:chExt cx="478924" cy="495395"/>
              </a:xfrm>
            </p:grpSpPr>
            <p:pic>
              <p:nvPicPr>
                <p:cNvPr id="44" name="Graphic 43">
                  <a:extLst>
                    <a:ext uri="{FF2B5EF4-FFF2-40B4-BE49-F238E27FC236}">
                      <a16:creationId xmlns:a16="http://schemas.microsoft.com/office/drawing/2014/main" id="{29A44B4A-92CA-4270-8807-4B1CEA31B5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77749" y="3469830"/>
                  <a:ext cx="393717" cy="393717"/>
                </a:xfrm>
                <a:prstGeom prst="rect">
                  <a:avLst/>
                </a:prstGeom>
              </p:spPr>
            </p:pic>
            <p:pic>
              <p:nvPicPr>
                <p:cNvPr id="39" name="Picture 38" descr="Icon&#10;&#10;Description automatically generated">
                  <a:extLst>
                    <a:ext uri="{FF2B5EF4-FFF2-40B4-BE49-F238E27FC236}">
                      <a16:creationId xmlns:a16="http://schemas.microsoft.com/office/drawing/2014/main" id="{56E6818F-69EA-44E2-8038-5E25136058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58137" y="3368152"/>
                  <a:ext cx="298536" cy="298536"/>
                </a:xfrm>
                <a:prstGeom prst="rect">
                  <a:avLst/>
                </a:prstGeom>
              </p:spPr>
            </p:pic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0183DC6E-A958-4F9D-97DF-F8FD7CC9BA8B}"/>
                  </a:ext>
                </a:extLst>
              </p:cNvPr>
              <p:cNvGrpSpPr/>
              <p:nvPr/>
            </p:nvGrpSpPr>
            <p:grpSpPr>
              <a:xfrm>
                <a:off x="1368581" y="1242475"/>
                <a:ext cx="1812055" cy="1163150"/>
                <a:chOff x="1368581" y="1242475"/>
                <a:chExt cx="1812055" cy="1163150"/>
              </a:xfrm>
            </p:grpSpPr>
            <p:sp>
              <p:nvSpPr>
                <p:cNvPr id="3" name="Graphic 72">
                  <a:extLst>
                    <a:ext uri="{FF2B5EF4-FFF2-40B4-BE49-F238E27FC236}">
                      <a16:creationId xmlns:a16="http://schemas.microsoft.com/office/drawing/2014/main" id="{FA7019E8-E17D-4DE1-A2FF-364B1E01A359}"/>
                    </a:ext>
                  </a:extLst>
                </p:cNvPr>
                <p:cNvSpPr/>
                <p:nvPr/>
              </p:nvSpPr>
              <p:spPr>
                <a:xfrm>
                  <a:off x="1368581" y="1242475"/>
                  <a:ext cx="1812055" cy="1163150"/>
                </a:xfrm>
                <a:custGeom>
                  <a:avLst/>
                  <a:gdLst>
                    <a:gd name="connsiteX0" fmla="*/ 1365229 w 1365229"/>
                    <a:gd name="connsiteY0" fmla="*/ 664714 h 968020"/>
                    <a:gd name="connsiteX1" fmla="*/ 1099036 w 1365229"/>
                    <a:gd name="connsiteY1" fmla="*/ 369931 h 968020"/>
                    <a:gd name="connsiteX2" fmla="*/ 700857 w 1365229"/>
                    <a:gd name="connsiteY2" fmla="*/ 188 h 968020"/>
                    <a:gd name="connsiteX3" fmla="*/ 321916 w 1365229"/>
                    <a:gd name="connsiteY3" fmla="*/ 258640 h 968020"/>
                    <a:gd name="connsiteX4" fmla="*/ 0 w 1365229"/>
                    <a:gd name="connsiteY4" fmla="*/ 611215 h 968020"/>
                    <a:gd name="connsiteX5" fmla="*/ 384536 w 1365229"/>
                    <a:gd name="connsiteY5" fmla="*/ 967775 h 968020"/>
                    <a:gd name="connsiteX6" fmla="*/ 418337 w 1365229"/>
                    <a:gd name="connsiteY6" fmla="*/ 966318 h 968020"/>
                    <a:gd name="connsiteX7" fmla="*/ 1040861 w 1365229"/>
                    <a:gd name="connsiteY7" fmla="*/ 966318 h 968020"/>
                    <a:gd name="connsiteX8" fmla="*/ 1057263 w 1365229"/>
                    <a:gd name="connsiteY8" fmla="*/ 963866 h 968020"/>
                    <a:gd name="connsiteX9" fmla="*/ 1365229 w 1365229"/>
                    <a:gd name="connsiteY9" fmla="*/ 664714 h 968020"/>
                    <a:gd name="connsiteX0" fmla="*/ 1365229 w 1365229"/>
                    <a:gd name="connsiteY0" fmla="*/ 664714 h 967775"/>
                    <a:gd name="connsiteX1" fmla="*/ 1099036 w 1365229"/>
                    <a:gd name="connsiteY1" fmla="*/ 369931 h 967775"/>
                    <a:gd name="connsiteX2" fmla="*/ 700857 w 1365229"/>
                    <a:gd name="connsiteY2" fmla="*/ 188 h 967775"/>
                    <a:gd name="connsiteX3" fmla="*/ 321916 w 1365229"/>
                    <a:gd name="connsiteY3" fmla="*/ 258640 h 967775"/>
                    <a:gd name="connsiteX4" fmla="*/ 0 w 1365229"/>
                    <a:gd name="connsiteY4" fmla="*/ 611215 h 967775"/>
                    <a:gd name="connsiteX5" fmla="*/ 384536 w 1365229"/>
                    <a:gd name="connsiteY5" fmla="*/ 967775 h 967775"/>
                    <a:gd name="connsiteX6" fmla="*/ 418337 w 1365229"/>
                    <a:gd name="connsiteY6" fmla="*/ 966318 h 967775"/>
                    <a:gd name="connsiteX7" fmla="*/ 1040861 w 1365229"/>
                    <a:gd name="connsiteY7" fmla="*/ 966318 h 967775"/>
                    <a:gd name="connsiteX8" fmla="*/ 1057263 w 1365229"/>
                    <a:gd name="connsiteY8" fmla="*/ 963866 h 967775"/>
                    <a:gd name="connsiteX9" fmla="*/ 1365229 w 1365229"/>
                    <a:gd name="connsiteY9" fmla="*/ 664714 h 967775"/>
                    <a:gd name="connsiteX0" fmla="*/ 1365229 w 1365229"/>
                    <a:gd name="connsiteY0" fmla="*/ 664714 h 966378"/>
                    <a:gd name="connsiteX1" fmla="*/ 1099036 w 1365229"/>
                    <a:gd name="connsiteY1" fmla="*/ 369931 h 966378"/>
                    <a:gd name="connsiteX2" fmla="*/ 700857 w 1365229"/>
                    <a:gd name="connsiteY2" fmla="*/ 188 h 966378"/>
                    <a:gd name="connsiteX3" fmla="*/ 321916 w 1365229"/>
                    <a:gd name="connsiteY3" fmla="*/ 258640 h 966378"/>
                    <a:gd name="connsiteX4" fmla="*/ 0 w 1365229"/>
                    <a:gd name="connsiteY4" fmla="*/ 611215 h 966378"/>
                    <a:gd name="connsiteX5" fmla="*/ 272658 w 1365229"/>
                    <a:gd name="connsiteY5" fmla="*/ 957416 h 966378"/>
                    <a:gd name="connsiteX6" fmla="*/ 418337 w 1365229"/>
                    <a:gd name="connsiteY6" fmla="*/ 966318 h 966378"/>
                    <a:gd name="connsiteX7" fmla="*/ 1040861 w 1365229"/>
                    <a:gd name="connsiteY7" fmla="*/ 966318 h 966378"/>
                    <a:gd name="connsiteX8" fmla="*/ 1057263 w 1365229"/>
                    <a:gd name="connsiteY8" fmla="*/ 963866 h 966378"/>
                    <a:gd name="connsiteX9" fmla="*/ 1365229 w 1365229"/>
                    <a:gd name="connsiteY9" fmla="*/ 664714 h 966378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057263 w 1365229"/>
                    <a:gd name="connsiteY8" fmla="*/ 963866 h 969847"/>
                    <a:gd name="connsiteX9" fmla="*/ 1365229 w 1365229"/>
                    <a:gd name="connsiteY9" fmla="*/ 664714 h 969847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057263 w 1365229"/>
                    <a:gd name="connsiteY8" fmla="*/ 963866 h 969847"/>
                    <a:gd name="connsiteX9" fmla="*/ 1240920 w 1365229"/>
                    <a:gd name="connsiteY9" fmla="*/ 922574 h 969847"/>
                    <a:gd name="connsiteX10" fmla="*/ 1365229 w 1365229"/>
                    <a:gd name="connsiteY10" fmla="*/ 664714 h 969847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057263 w 1365229"/>
                    <a:gd name="connsiteY8" fmla="*/ 963866 h 969847"/>
                    <a:gd name="connsiteX9" fmla="*/ 1281136 w 1365229"/>
                    <a:gd name="connsiteY9" fmla="*/ 918431 h 969847"/>
                    <a:gd name="connsiteX10" fmla="*/ 1365229 w 1365229"/>
                    <a:gd name="connsiteY10" fmla="*/ 664714 h 969847"/>
                    <a:gd name="connsiteX0" fmla="*/ 1365229 w 1365229"/>
                    <a:gd name="connsiteY0" fmla="*/ 664714 h 969847"/>
                    <a:gd name="connsiteX1" fmla="*/ 1099036 w 1365229"/>
                    <a:gd name="connsiteY1" fmla="*/ 369931 h 969847"/>
                    <a:gd name="connsiteX2" fmla="*/ 700857 w 1365229"/>
                    <a:gd name="connsiteY2" fmla="*/ 188 h 969847"/>
                    <a:gd name="connsiteX3" fmla="*/ 321916 w 1365229"/>
                    <a:gd name="connsiteY3" fmla="*/ 258640 h 969847"/>
                    <a:gd name="connsiteX4" fmla="*/ 0 w 1365229"/>
                    <a:gd name="connsiteY4" fmla="*/ 611215 h 969847"/>
                    <a:gd name="connsiteX5" fmla="*/ 278873 w 1365229"/>
                    <a:gd name="connsiteY5" fmla="*/ 969847 h 969847"/>
                    <a:gd name="connsiteX6" fmla="*/ 418337 w 1365229"/>
                    <a:gd name="connsiteY6" fmla="*/ 966318 h 969847"/>
                    <a:gd name="connsiteX7" fmla="*/ 1040861 w 1365229"/>
                    <a:gd name="connsiteY7" fmla="*/ 966318 h 969847"/>
                    <a:gd name="connsiteX8" fmla="*/ 1165846 w 1365229"/>
                    <a:gd name="connsiteY8" fmla="*/ 963866 h 969847"/>
                    <a:gd name="connsiteX9" fmla="*/ 1281136 w 1365229"/>
                    <a:gd name="connsiteY9" fmla="*/ 918431 h 969847"/>
                    <a:gd name="connsiteX10" fmla="*/ 1365229 w 1365229"/>
                    <a:gd name="connsiteY10" fmla="*/ 664714 h 9698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365229" h="969847">
                      <a:moveTo>
                        <a:pt x="1365229" y="664714"/>
                      </a:moveTo>
                      <a:cubicBezTo>
                        <a:pt x="1360746" y="514490"/>
                        <a:pt x="1248029" y="389665"/>
                        <a:pt x="1099036" y="369931"/>
                      </a:cubicBezTo>
                      <a:cubicBezTo>
                        <a:pt x="1089907" y="158464"/>
                        <a:pt x="912416" y="-6346"/>
                        <a:pt x="700857" y="188"/>
                      </a:cubicBezTo>
                      <a:cubicBezTo>
                        <a:pt x="532479" y="-2860"/>
                        <a:pt x="380540" y="100769"/>
                        <a:pt x="321916" y="258640"/>
                      </a:cubicBezTo>
                      <a:cubicBezTo>
                        <a:pt x="142174" y="280363"/>
                        <a:pt x="5327" y="430243"/>
                        <a:pt x="0" y="611215"/>
                      </a:cubicBezTo>
                      <a:cubicBezTo>
                        <a:pt x="8060" y="815708"/>
                        <a:pt x="70209" y="956510"/>
                        <a:pt x="278873" y="969847"/>
                      </a:cubicBezTo>
                      <a:cubicBezTo>
                        <a:pt x="290293" y="969847"/>
                        <a:pt x="407530" y="967238"/>
                        <a:pt x="418337" y="966318"/>
                      </a:cubicBezTo>
                      <a:lnTo>
                        <a:pt x="1040861" y="966318"/>
                      </a:lnTo>
                      <a:cubicBezTo>
                        <a:pt x="1046410" y="966203"/>
                        <a:pt x="1160504" y="965383"/>
                        <a:pt x="1165846" y="963866"/>
                      </a:cubicBezTo>
                      <a:cubicBezTo>
                        <a:pt x="1170874" y="962446"/>
                        <a:pt x="1229808" y="968290"/>
                        <a:pt x="1281136" y="918431"/>
                      </a:cubicBezTo>
                      <a:cubicBezTo>
                        <a:pt x="1332464" y="868572"/>
                        <a:pt x="1360562" y="762691"/>
                        <a:pt x="1365229" y="664714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  <a:ln w="762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CA" dirty="0"/>
                </a:p>
              </p:txBody>
            </p:sp>
            <p:pic>
              <p:nvPicPr>
                <p:cNvPr id="18" name="Graphic 17">
                  <a:extLst>
                    <a:ext uri="{FF2B5EF4-FFF2-40B4-BE49-F238E27FC236}">
                      <a16:creationId xmlns:a16="http://schemas.microsoft.com/office/drawing/2014/main" id="{6DCCFACE-7553-45E0-8751-20F01266C2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5447" y="1705924"/>
                  <a:ext cx="367685" cy="3676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p:spPr>
            </p:pic>
            <p:pic>
              <p:nvPicPr>
                <p:cNvPr id="19" name="Graphic 18">
                  <a:extLst>
                    <a:ext uri="{FF2B5EF4-FFF2-40B4-BE49-F238E27FC236}">
                      <a16:creationId xmlns:a16="http://schemas.microsoft.com/office/drawing/2014/main" id="{2221F96A-88FF-42C1-8AA6-38305FD6A8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63771" y="1707665"/>
                  <a:ext cx="367685" cy="3676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p:spPr>
            </p:pic>
            <p:pic>
              <p:nvPicPr>
                <p:cNvPr id="20" name="Graphic 19">
                  <a:extLst>
                    <a:ext uri="{FF2B5EF4-FFF2-40B4-BE49-F238E27FC236}">
                      <a16:creationId xmlns:a16="http://schemas.microsoft.com/office/drawing/2014/main" id="{92CD0726-58E1-4429-B2E5-C68BAAF16A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2094" y="1707665"/>
                  <a:ext cx="367685" cy="367685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18000"/>
                    </a:prstClr>
                  </a:outerShdw>
                </a:effectLst>
              </p:spPr>
            </p:pic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C2B516BF-6052-4462-A482-452233862712}"/>
                    </a:ext>
                  </a:extLst>
                </p:cNvPr>
                <p:cNvSpPr/>
                <p:nvPr/>
              </p:nvSpPr>
              <p:spPr bwMode="auto">
                <a:xfrm>
                  <a:off x="1399935" y="2030793"/>
                  <a:ext cx="852005" cy="33291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Data </a:t>
                  </a:r>
                  <a:b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</a:b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Controller</a:t>
                  </a: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0B76E545-E878-4992-BEFB-4BD251E45A20}"/>
                    </a:ext>
                  </a:extLst>
                </p:cNvPr>
                <p:cNvSpPr/>
                <p:nvPr/>
              </p:nvSpPr>
              <p:spPr bwMode="auto">
                <a:xfrm>
                  <a:off x="1821611" y="2032461"/>
                  <a:ext cx="852005" cy="33291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SQL</a:t>
                  </a:r>
                  <a:b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</a:b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MI</a:t>
                  </a: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EF167556-4506-46C2-A986-B258236C7DB1}"/>
                    </a:ext>
                  </a:extLst>
                </p:cNvPr>
                <p:cNvSpPr/>
                <p:nvPr/>
              </p:nvSpPr>
              <p:spPr bwMode="auto">
                <a:xfrm>
                  <a:off x="2274609" y="2032461"/>
                  <a:ext cx="852005" cy="33291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PostgreSQL</a:t>
                  </a:r>
                  <a:b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</a:br>
                  <a:r>
                    <a:rPr lang="en-US" sz="650" kern="0" dirty="0"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Hyperscale</a:t>
                  </a:r>
                </a:p>
              </p:txBody>
            </p:sp>
          </p:grp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28B8499-3758-4BAA-B2CD-CB58D69B2CDA}"/>
                  </a:ext>
                </a:extLst>
              </p:cNvPr>
              <p:cNvSpPr/>
              <p:nvPr/>
            </p:nvSpPr>
            <p:spPr bwMode="auto">
              <a:xfrm>
                <a:off x="798005" y="2669169"/>
                <a:ext cx="1358616" cy="33291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00" kern="0" dirty="0">
                    <a:solidFill>
                      <a:srgbClr val="0DDCFF"/>
                    </a:solidFill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Reverse Engineering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2BACF91-BA2B-4DF9-BDDD-BDA66E9C0D26}"/>
                  </a:ext>
                </a:extLst>
              </p:cNvPr>
              <p:cNvSpPr/>
              <p:nvPr/>
            </p:nvSpPr>
            <p:spPr bwMode="auto">
              <a:xfrm>
                <a:off x="1240912" y="3922653"/>
                <a:ext cx="2155765" cy="33291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 defTabSz="932472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b="1" kern="0" dirty="0" err="1">
                    <a:gradFill>
                      <a:gsLst>
                        <a:gs pos="0">
                          <a:srgbClr val="00B0F0"/>
                        </a:gs>
                        <a:gs pos="100000">
                          <a:srgbClr val="0070C0"/>
                        </a:gs>
                      </a:gsLst>
                      <a:lin ang="16200000" scaled="0"/>
                    </a:gradFill>
                    <a:effectLst>
                      <a:glow rad="63500">
                        <a:srgbClr val="0DDCFF">
                          <a:alpha val="20000"/>
                        </a:srgbClr>
                      </a:glow>
                    </a:effectLst>
                    <a:latin typeface="Cascadia Code" panose="020B0609020000020004" pitchFamily="49" charset="0"/>
                    <a:ea typeface="Segoe UI" pitchFamily="34" charset="0"/>
                    <a:cs typeface="Cascadia Code" panose="020B0609020000020004" pitchFamily="49" charset="0"/>
                  </a:rPr>
                  <a:t>Dockerfile</a:t>
                </a:r>
                <a:r>
                  <a:rPr lang="en-US" b="1" kern="0" dirty="0">
                    <a:gradFill>
                      <a:gsLst>
                        <a:gs pos="0">
                          <a:srgbClr val="00B0F0"/>
                        </a:gs>
                        <a:gs pos="100000">
                          <a:srgbClr val="0070C0"/>
                        </a:gs>
                      </a:gsLst>
                      <a:lin ang="16200000" scaled="0"/>
                    </a:gradFill>
                    <a:effectLst>
                      <a:glow rad="63500">
                        <a:srgbClr val="0DDCFF">
                          <a:alpha val="20000"/>
                        </a:srgbClr>
                      </a:glow>
                    </a:effectLst>
                    <a:latin typeface="Cascadia Code" panose="020B0609020000020004" pitchFamily="49" charset="0"/>
                    <a:ea typeface="Segoe UI" pitchFamily="34" charset="0"/>
                    <a:cs typeface="Cascadia Code" panose="020B0609020000020004" pitchFamily="49" charset="0"/>
                  </a:rPr>
                  <a:t>(s)</a:t>
                </a:r>
                <a:endParaRPr lang="en-US" sz="1600" b="1" kern="0" dirty="0">
                  <a:gradFill>
                    <a:gsLst>
                      <a:gs pos="0">
                        <a:srgbClr val="00B0F0"/>
                      </a:gs>
                      <a:gs pos="100000">
                        <a:srgbClr val="0070C0"/>
                      </a:gs>
                    </a:gsLst>
                    <a:lin ang="16200000" scaled="0"/>
                  </a:gradFill>
                  <a:effectLst>
                    <a:glow rad="63500">
                      <a:srgbClr val="0DDCFF">
                        <a:alpha val="20000"/>
                      </a:srgbClr>
                    </a:glow>
                  </a:effectLst>
                  <a:latin typeface="Cascadia Code" panose="020B0609020000020004" pitchFamily="49" charset="0"/>
                  <a:ea typeface="Segoe UI" pitchFamily="34" charset="0"/>
                  <a:cs typeface="Cascadia Code" panose="020B0609020000020004" pitchFamily="49" charset="0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BD6CEC6-74E2-4397-AC6D-01127E906096}"/>
                </a:ext>
              </a:extLst>
            </p:cNvPr>
            <p:cNvSpPr txBox="1"/>
            <p:nvPr/>
          </p:nvSpPr>
          <p:spPr>
            <a:xfrm>
              <a:off x="3009747" y="1618839"/>
              <a:ext cx="163702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CA" sz="12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Arc-Enabled </a:t>
              </a:r>
              <a:br>
                <a:rPr lang="en-CA" sz="12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</a:br>
              <a:r>
                <a:rPr lang="en-CA" sz="12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Data Services</a:t>
              </a:r>
              <a:endParaRPr lang="en-CA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78163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DC6DDC2B-3204-4E40-BD45-B48D6922D8A5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2C45617-C070-4916-A6C3-5FD2C5740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9712" y="1039478"/>
              <a:ext cx="11309060" cy="4066384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56C128E-2717-4F22-BBFE-81BBAFCF385F}"/>
                </a:ext>
              </a:extLst>
            </p:cNvPr>
            <p:cNvSpPr txBox="1"/>
            <p:nvPr/>
          </p:nvSpPr>
          <p:spPr>
            <a:xfrm>
              <a:off x="5004977" y="978518"/>
              <a:ext cx="665379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Detecting </a:t>
              </a:r>
              <a:r>
                <a:rPr lang="en-CA" sz="3600" dirty="0">
                  <a:solidFill>
                    <a:srgbClr val="69A728"/>
                  </a:solidFill>
                  <a:effectLst>
                    <a:glow rad="546100">
                      <a:srgbClr val="00B05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SQL Column Decryption </a:t>
              </a:r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using </a:t>
              </a:r>
              <a:r>
                <a:rPr lang="en-CA" sz="36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Purview</a:t>
              </a:r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 Kafka, </a:t>
              </a:r>
              <a:r>
                <a:rPr lang="en-US" sz="3600" dirty="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Kafdrop</a:t>
              </a:r>
              <a:r>
                <a:rPr lang="en-US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and Spark</a:t>
              </a:r>
              <a:endParaRPr lang="en-CA" sz="36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FFC000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2883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FDD7B2-BCFA-4245-97EF-ED0222ECD65A}"/>
              </a:ext>
            </a:extLst>
          </p:cNvPr>
          <p:cNvSpPr/>
          <p:nvPr/>
        </p:nvSpPr>
        <p:spPr>
          <a:xfrm>
            <a:off x="5422494" y="0"/>
            <a:ext cx="6827337" cy="5999163"/>
          </a:xfrm>
          <a:prstGeom prst="rect">
            <a:avLst/>
          </a:prstGeom>
          <a:gradFill>
            <a:gsLst>
              <a:gs pos="73000">
                <a:schemeClr val="bg2">
                  <a:lumMod val="90000"/>
                  <a:alpha val="47000"/>
                </a:schemeClr>
              </a:gs>
              <a:gs pos="0">
                <a:schemeClr val="bg1"/>
              </a:gs>
              <a:gs pos="100000">
                <a:schemeClr val="bg2">
                  <a:lumMod val="9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7DD8B44E-48ED-42FB-AC4F-E5D44C40058E}"/>
              </a:ext>
            </a:extLst>
          </p:cNvPr>
          <p:cNvSpPr txBox="1"/>
          <p:nvPr/>
        </p:nvSpPr>
        <p:spPr>
          <a:xfrm>
            <a:off x="6586641" y="1270645"/>
            <a:ext cx="52877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End-to-end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Sensit</a:t>
            </a:r>
            <a:r>
              <a:rPr lang="en-US" sz="4000" dirty="0" err="1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ive</a:t>
            </a:r>
            <a:r>
              <a:rPr lang="en-US" sz="4000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 Web App </a:t>
            </a:r>
            <a:br>
              <a:rPr lang="en-US" sz="4000" dirty="0">
                <a:gradFill>
                  <a:gsLst>
                    <a:gs pos="0">
                      <a:srgbClr val="00B0F0"/>
                    </a:gs>
                    <a:gs pos="100000">
                      <a:srgbClr val="0070C0"/>
                    </a:gs>
                  </a:gsLst>
                  <a:lin ang="16200000" scaled="0"/>
                </a:gradFill>
                <a:effectLst>
                  <a:glow rad="63500">
                    <a:srgbClr val="0DDCFF">
                      <a:alpha val="40000"/>
                    </a:srgbClr>
                  </a:glo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b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CA" sz="4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C000"/>
                    </a:gs>
                    <a:gs pos="100000">
                      <a:srgbClr val="FFC000">
                        <a:lumMod val="60000"/>
                        <a:lumOff val="40000"/>
                      </a:srgb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Azure Confidential Computing</a:t>
            </a:r>
            <a:endParaRPr kumimoji="0" lang="en-CA" sz="4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C000"/>
                  </a:gs>
                  <a:gs pos="100000">
                    <a:srgbClr val="FFC000">
                      <a:lumMod val="60000"/>
                      <a:lumOff val="40000"/>
                    </a:srgbClr>
                  </a:gs>
                </a:gsLst>
                <a:lin ang="5400000" scaled="1"/>
              </a:gradFill>
              <a:effectLst>
                <a:glow rad="546100">
                  <a:srgbClr val="FFC000">
                    <a:alpha val="20000"/>
                  </a:srgbClr>
                </a:glow>
                <a:outerShdw blurRad="50800" dist="50800" dir="5400000" algn="ctr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60067B1-AD64-466C-9E35-8D5998283E65}"/>
              </a:ext>
            </a:extLst>
          </p:cNvPr>
          <p:cNvGrpSpPr/>
          <p:nvPr/>
        </p:nvGrpSpPr>
        <p:grpSpPr>
          <a:xfrm>
            <a:off x="118454" y="190641"/>
            <a:ext cx="6953717" cy="5724560"/>
            <a:chOff x="3691785" y="643820"/>
            <a:chExt cx="7116274" cy="585838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935E681-747B-41D5-9DD4-BAB2464A199C}"/>
                </a:ext>
              </a:extLst>
            </p:cNvPr>
            <p:cNvSpPr/>
            <p:nvPr/>
          </p:nvSpPr>
          <p:spPr bwMode="auto">
            <a:xfrm>
              <a:off x="7183712" y="2246844"/>
              <a:ext cx="1454791" cy="1860079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7DFB674-A243-478F-97B8-A06F3E8274C1}"/>
                </a:ext>
              </a:extLst>
            </p:cNvPr>
            <p:cNvSpPr/>
            <p:nvPr/>
          </p:nvSpPr>
          <p:spPr bwMode="auto">
            <a:xfrm>
              <a:off x="7228807" y="2290414"/>
              <a:ext cx="1369637" cy="1771299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1F73EEB-144A-4421-9EC8-DC92F1F0B3D9}"/>
                </a:ext>
              </a:extLst>
            </p:cNvPr>
            <p:cNvSpPr/>
            <p:nvPr/>
          </p:nvSpPr>
          <p:spPr bwMode="auto">
            <a:xfrm>
              <a:off x="7228806" y="3739168"/>
              <a:ext cx="1369637" cy="321375"/>
            </a:xfrm>
            <a:prstGeom prst="rect">
              <a:avLst/>
            </a:prstGeom>
            <a:gradFill flip="none" rotWithShape="1">
              <a:gsLst>
                <a:gs pos="0">
                  <a:srgbClr val="C4DCF9">
                    <a:alpha val="20000"/>
                  </a:srgbClr>
                </a:gs>
                <a:gs pos="100000">
                  <a:srgbClr val="A4CFEF">
                    <a:alpha val="20000"/>
                  </a:srgbClr>
                </a:gs>
              </a:gsLst>
              <a:lin ang="2700000" scaled="1"/>
              <a:tileRect/>
            </a:gradFill>
            <a:ln w="6350" cap="flat" cmpd="sng" algn="ctr">
              <a:solidFill>
                <a:srgbClr val="50E6FF"/>
              </a:solidFill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5CFBA94-C5A7-443F-9448-76F8C7870FE6}"/>
                </a:ext>
              </a:extLst>
            </p:cNvPr>
            <p:cNvSpPr/>
            <p:nvPr/>
          </p:nvSpPr>
          <p:spPr bwMode="auto">
            <a:xfrm>
              <a:off x="3711883" y="643820"/>
              <a:ext cx="1789978" cy="5769679"/>
            </a:xfrm>
            <a:prstGeom prst="rect">
              <a:avLst/>
            </a:prstGeom>
            <a:solidFill>
              <a:srgbClr val="E5F1FB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847EAA2-76D2-40FC-BBF4-3BB1B2F3042B}"/>
                </a:ext>
              </a:extLst>
            </p:cNvPr>
            <p:cNvSpPr/>
            <p:nvPr/>
          </p:nvSpPr>
          <p:spPr bwMode="auto">
            <a:xfrm>
              <a:off x="3774551" y="704982"/>
              <a:ext cx="1651995" cy="5648177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A37362B-7B98-4453-A11C-94FAFA51286E}"/>
                </a:ext>
              </a:extLst>
            </p:cNvPr>
            <p:cNvSpPr/>
            <p:nvPr/>
          </p:nvSpPr>
          <p:spPr bwMode="auto">
            <a:xfrm>
              <a:off x="3780725" y="827418"/>
              <a:ext cx="1637021" cy="1084242"/>
            </a:xfrm>
            <a:prstGeom prst="rect">
              <a:avLst/>
            </a:prstGeom>
            <a:solidFill>
              <a:srgbClr val="50E6FF">
                <a:alpha val="5000"/>
              </a:srgbClr>
            </a:solidFill>
            <a:ln w="3175" cap="flat" cmpd="sng" algn="ctr">
              <a:noFill/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01E22ED-BFE0-41AA-AD80-7F8AB0785FBA}"/>
                </a:ext>
              </a:extLst>
            </p:cNvPr>
            <p:cNvSpPr/>
            <p:nvPr/>
          </p:nvSpPr>
          <p:spPr bwMode="auto">
            <a:xfrm>
              <a:off x="3957303" y="1051428"/>
              <a:ext cx="1304270" cy="785205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D0E474D-396E-42F6-BC41-158A060C8287}"/>
                </a:ext>
              </a:extLst>
            </p:cNvPr>
            <p:cNvSpPr/>
            <p:nvPr/>
          </p:nvSpPr>
          <p:spPr bwMode="auto">
            <a:xfrm>
              <a:off x="3991773" y="1084610"/>
              <a:ext cx="1235331" cy="716732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592D51D-CC6F-4556-80B3-646C729FAB3F}"/>
                </a:ext>
              </a:extLst>
            </p:cNvPr>
            <p:cNvSpPr/>
            <p:nvPr/>
          </p:nvSpPr>
          <p:spPr bwMode="auto">
            <a:xfrm>
              <a:off x="3991773" y="1569201"/>
              <a:ext cx="1232607" cy="233019"/>
            </a:xfrm>
            <a:prstGeom prst="rect">
              <a:avLst/>
            </a:prstGeom>
            <a:solidFill>
              <a:srgbClr val="50E6FF">
                <a:alpha val="21000"/>
              </a:srgbClr>
            </a:solidFill>
            <a:ln w="3175" cap="flat" cmpd="sng" algn="ctr">
              <a:gradFill>
                <a:gsLst>
                  <a:gs pos="0">
                    <a:srgbClr val="008575">
                      <a:lumMod val="5000"/>
                      <a:lumOff val="95000"/>
                    </a:srgbClr>
                  </a:gs>
                  <a:gs pos="100000">
                    <a:srgbClr val="008575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EE71E5-F2C6-4C67-97E8-90542ECF90C9}"/>
                </a:ext>
              </a:extLst>
            </p:cNvPr>
            <p:cNvSpPr/>
            <p:nvPr/>
          </p:nvSpPr>
          <p:spPr bwMode="auto">
            <a:xfrm>
              <a:off x="3772591" y="3445797"/>
              <a:ext cx="1637022" cy="1904659"/>
            </a:xfrm>
            <a:prstGeom prst="rect">
              <a:avLst/>
            </a:prstGeom>
            <a:solidFill>
              <a:srgbClr val="50E6FF">
                <a:alpha val="5000"/>
              </a:srgbClr>
            </a:solidFill>
            <a:ln w="3175" cap="flat" cmpd="sng" algn="ctr">
              <a:noFill/>
              <a:prstDash val="dash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3" name="Picture 42" descr="Icon&#10;&#10;Description automatically generated">
              <a:extLst>
                <a:ext uri="{FF2B5EF4-FFF2-40B4-BE49-F238E27FC236}">
                  <a16:creationId xmlns:a16="http://schemas.microsoft.com/office/drawing/2014/main" id="{71A7CCBC-05A8-4256-9019-86196C344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4395" y="2346921"/>
              <a:ext cx="403920" cy="403920"/>
            </a:xfrm>
            <a:prstGeom prst="rect">
              <a:avLst/>
            </a:prstGeom>
          </p:spPr>
        </p:pic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B940F355-5D55-421E-A696-7FA9FFAA685C}"/>
                </a:ext>
              </a:extLst>
            </p:cNvPr>
            <p:cNvCxnSpPr>
              <a:cxnSpLocks/>
              <a:stCxn id="89" idx="1"/>
              <a:endCxn id="178" idx="3"/>
            </p:cNvCxnSpPr>
            <p:nvPr/>
          </p:nvCxnSpPr>
          <p:spPr>
            <a:xfrm rot="10800000">
              <a:off x="4880954" y="3974859"/>
              <a:ext cx="2504481" cy="805479"/>
            </a:xfrm>
            <a:prstGeom prst="bentConnector3">
              <a:avLst>
                <a:gd name="adj1" fmla="val 32495"/>
              </a:avLst>
            </a:prstGeom>
            <a:noFill/>
            <a:ln w="50800" cap="flat" cmpd="sng" algn="ctr">
              <a:solidFill>
                <a:srgbClr val="08ABE8">
                  <a:alpha val="70000"/>
                </a:srgbClr>
              </a:solidFill>
              <a:prstDash val="solid"/>
              <a:headEnd type="triangle" w="med" len="med"/>
              <a:tailEnd type="triangle" w="med" len="med"/>
            </a:ln>
            <a:effectLst>
              <a:glow rad="63500">
                <a:srgbClr val="50E6FF">
                  <a:satMod val="175000"/>
                  <a:alpha val="8000"/>
                </a:srgbClr>
              </a:glow>
            </a:effectLst>
          </p:spPr>
        </p:cxn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AD2B3FE7-76A4-4B69-998D-26FE7940E4CF}"/>
                </a:ext>
              </a:extLst>
            </p:cNvPr>
            <p:cNvCxnSpPr>
              <a:cxnSpLocks/>
              <a:stCxn id="169" idx="1"/>
              <a:endCxn id="196" idx="3"/>
            </p:cNvCxnSpPr>
            <p:nvPr/>
          </p:nvCxnSpPr>
          <p:spPr>
            <a:xfrm rot="10800000" flipV="1">
              <a:off x="4846951" y="3150763"/>
              <a:ext cx="2421694" cy="2913028"/>
            </a:xfrm>
            <a:prstGeom prst="bentConnector3">
              <a:avLst>
                <a:gd name="adj1" fmla="val 43534"/>
              </a:avLst>
            </a:prstGeom>
            <a:noFill/>
            <a:ln w="25400" cap="flat" cmpd="sng" algn="ctr">
              <a:solidFill>
                <a:srgbClr val="156AB3"/>
              </a:solidFill>
              <a:prstDash val="sysDash"/>
              <a:headEnd type="triangle" w="med" len="med"/>
              <a:tailEnd type="triangle" w="med" len="med"/>
            </a:ln>
            <a:effectLst/>
          </p:spPr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8B7CAED-F088-439D-BBFC-00C8167ACB1C}"/>
                </a:ext>
              </a:extLst>
            </p:cNvPr>
            <p:cNvGrpSpPr/>
            <p:nvPr/>
          </p:nvGrpSpPr>
          <p:grpSpPr>
            <a:xfrm>
              <a:off x="3769462" y="5435502"/>
              <a:ext cx="1651994" cy="1066698"/>
              <a:chOff x="3630681" y="4258542"/>
              <a:chExt cx="1173565" cy="757775"/>
            </a:xfrm>
          </p:grpSpPr>
          <p:pic>
            <p:nvPicPr>
              <p:cNvPr id="196" name="Graphic 195">
                <a:extLst>
                  <a:ext uri="{FF2B5EF4-FFF2-40B4-BE49-F238E27FC236}">
                    <a16:creationId xmlns:a16="http://schemas.microsoft.com/office/drawing/2014/main" id="{AB56F38A-8DF0-48A0-8EE2-2F52C3310A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038807" y="4393431"/>
                <a:ext cx="357315" cy="622886"/>
              </a:xfrm>
              <a:prstGeom prst="rect">
                <a:avLst/>
              </a:prstGeom>
            </p:spPr>
          </p:pic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114EEE82-9383-4297-A53D-25AAE2CADBDE}"/>
                  </a:ext>
                </a:extLst>
              </p:cNvPr>
              <p:cNvSpPr/>
              <p:nvPr/>
            </p:nvSpPr>
            <p:spPr bwMode="auto">
              <a:xfrm>
                <a:off x="3630681" y="4258542"/>
                <a:ext cx="1173565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Azure Attestation</a:t>
                </a:r>
              </a:p>
            </p:txBody>
          </p: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E9ADD02-07DA-4E88-8F6E-6F29191E8682}"/>
                </a:ext>
              </a:extLst>
            </p:cNvPr>
            <p:cNvSpPr/>
            <p:nvPr/>
          </p:nvSpPr>
          <p:spPr bwMode="auto">
            <a:xfrm>
              <a:off x="4040477" y="3465425"/>
              <a:ext cx="1119009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 SQL</a:t>
              </a:r>
            </a:p>
          </p:txBody>
        </p:sp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17112D66-1EFC-4E7C-B904-B2B397E31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91785" y="3371564"/>
              <a:ext cx="478271" cy="391836"/>
            </a:xfrm>
            <a:prstGeom prst="rect">
              <a:avLst/>
            </a:prstGeom>
          </p:spPr>
        </p:pic>
        <p:sp>
          <p:nvSpPr>
            <p:cNvPr id="50" name="Isosceles Triangle 49">
              <a:extLst>
                <a:ext uri="{FF2B5EF4-FFF2-40B4-BE49-F238E27FC236}">
                  <a16:creationId xmlns:a16="http://schemas.microsoft.com/office/drawing/2014/main" id="{3D053920-BF52-4A71-ADBD-6C3E02BA955E}"/>
                </a:ext>
              </a:extLst>
            </p:cNvPr>
            <p:cNvSpPr/>
            <p:nvPr/>
          </p:nvSpPr>
          <p:spPr bwMode="auto">
            <a:xfrm>
              <a:off x="4300858" y="4206117"/>
              <a:ext cx="542044" cy="260994"/>
            </a:xfrm>
            <a:prstGeom prst="triangle">
              <a:avLst>
                <a:gd name="adj" fmla="val 50000"/>
              </a:avLst>
            </a:prstGeom>
            <a:gradFill flip="none" rotWithShape="1">
              <a:gsLst>
                <a:gs pos="0">
                  <a:srgbClr val="F8FFFF"/>
                </a:gs>
                <a:gs pos="100000">
                  <a:srgbClr val="50E6FF"/>
                </a:gs>
              </a:gsLst>
              <a:lin ang="18900000" scaled="1"/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5CBB7AC-5D76-492B-9441-4D49E60BB021}"/>
                </a:ext>
              </a:extLst>
            </p:cNvPr>
            <p:cNvSpPr/>
            <p:nvPr/>
          </p:nvSpPr>
          <p:spPr bwMode="auto">
            <a:xfrm>
              <a:off x="3950749" y="4460606"/>
              <a:ext cx="1304270" cy="785205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D5CB295-71E8-4233-B6BC-FFDD7E989B6E}"/>
                </a:ext>
              </a:extLst>
            </p:cNvPr>
            <p:cNvSpPr/>
            <p:nvPr/>
          </p:nvSpPr>
          <p:spPr bwMode="auto">
            <a:xfrm>
              <a:off x="3985218" y="4493787"/>
              <a:ext cx="1235331" cy="716732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3" name="Picture 2">
              <a:extLst>
                <a:ext uri="{FF2B5EF4-FFF2-40B4-BE49-F238E27FC236}">
                  <a16:creationId xmlns:a16="http://schemas.microsoft.com/office/drawing/2014/main" id="{32B6472D-50DB-4365-84A7-BD7234A631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625" t="61200" r="9375" b="4406"/>
            <a:stretch/>
          </p:blipFill>
          <p:spPr bwMode="auto">
            <a:xfrm>
              <a:off x="4060100" y="4994885"/>
              <a:ext cx="190071" cy="1887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A437890-0DAB-453E-9B09-5FB47668A2F2}"/>
                </a:ext>
              </a:extLst>
            </p:cNvPr>
            <p:cNvSpPr/>
            <p:nvPr/>
          </p:nvSpPr>
          <p:spPr bwMode="auto">
            <a:xfrm>
              <a:off x="3977328" y="4959143"/>
              <a:ext cx="1428714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glow rad="63500">
                <a:srgbClr val="50E6FF">
                  <a:satMod val="175000"/>
                  <a:alpha val="40000"/>
                </a:srgbClr>
              </a:glow>
            </a:effectLst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08ABE8"/>
                      </a:gs>
                      <a:gs pos="100000">
                        <a:srgbClr val="006CC3"/>
                      </a:gs>
                    </a:gsLst>
                    <a:lin ang="5400000" scaled="1"/>
                  </a:gradFill>
                  <a:effectLst>
                    <a:glow rad="63500">
                      <a:srgbClr val="50E6FF">
                        <a:satMod val="175000"/>
                        <a:alpha val="24000"/>
                      </a:srgbClr>
                    </a:glow>
                  </a:effectLst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SGX Enclave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4B90405-A74C-4312-AF33-80EAD04D84D0}"/>
                </a:ext>
              </a:extLst>
            </p:cNvPr>
            <p:cNvSpPr/>
            <p:nvPr/>
          </p:nvSpPr>
          <p:spPr bwMode="auto">
            <a:xfrm>
              <a:off x="4789696" y="4965648"/>
              <a:ext cx="425321" cy="239257"/>
            </a:xfrm>
            <a:prstGeom prst="rect">
              <a:avLst/>
            </a:prstGeom>
            <a:solidFill>
              <a:srgbClr val="50E6FF">
                <a:alpha val="5000"/>
              </a:srgbClr>
            </a:solidFill>
            <a:ln w="3175" cap="flat" cmpd="sng" algn="ctr">
              <a:gradFill>
                <a:gsLst>
                  <a:gs pos="0">
                    <a:srgbClr val="008575">
                      <a:lumMod val="5000"/>
                      <a:lumOff val="95000"/>
                    </a:srgbClr>
                  </a:gs>
                  <a:gs pos="100000">
                    <a:srgbClr val="008575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53975BE-F711-4DCD-BD52-EAA49AF9F296}"/>
                </a:ext>
              </a:extLst>
            </p:cNvPr>
            <p:cNvSpPr/>
            <p:nvPr/>
          </p:nvSpPr>
          <p:spPr bwMode="auto">
            <a:xfrm>
              <a:off x="3861819" y="4755591"/>
              <a:ext cx="893409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Plaintext</a:t>
              </a:r>
            </a:p>
          </p:txBody>
        </p:sp>
        <p:pic>
          <p:nvPicPr>
            <p:cNvPr id="62" name="Graphic 61">
              <a:extLst>
                <a:ext uri="{FF2B5EF4-FFF2-40B4-BE49-F238E27FC236}">
                  <a16:creationId xmlns:a16="http://schemas.microsoft.com/office/drawing/2014/main" id="{B3D0D00A-A5F2-4049-A876-474DAD259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199470" y="4557779"/>
              <a:ext cx="202775" cy="248686"/>
            </a:xfrm>
            <a:prstGeom prst="rect">
              <a:avLst/>
            </a:prstGeom>
          </p:spPr>
        </p:pic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BCE4EC0-96EC-498C-806C-F367FD33D906}"/>
                </a:ext>
              </a:extLst>
            </p:cNvPr>
            <p:cNvGrpSpPr/>
            <p:nvPr/>
          </p:nvGrpSpPr>
          <p:grpSpPr>
            <a:xfrm>
              <a:off x="4782660" y="4544371"/>
              <a:ext cx="248479" cy="235660"/>
              <a:chOff x="5663438" y="2517518"/>
              <a:chExt cx="572075" cy="542571"/>
            </a:xfrm>
          </p:grpSpPr>
          <p:sp>
            <p:nvSpPr>
              <p:cNvPr id="180" name="Graphic 8199">
                <a:extLst>
                  <a:ext uri="{FF2B5EF4-FFF2-40B4-BE49-F238E27FC236}">
                    <a16:creationId xmlns:a16="http://schemas.microsoft.com/office/drawing/2014/main" id="{E75F4FDD-BCD5-4DA8-920A-0D6675FADE79}"/>
                  </a:ext>
                </a:extLst>
              </p:cNvPr>
              <p:cNvSpPr/>
              <p:nvPr/>
            </p:nvSpPr>
            <p:spPr>
              <a:xfrm>
                <a:off x="5663438" y="2852782"/>
                <a:ext cx="11180" cy="55903"/>
              </a:xfrm>
              <a:custGeom>
                <a:avLst/>
                <a:gdLst>
                  <a:gd name="connsiteX0" fmla="*/ 0 w 11180"/>
                  <a:gd name="connsiteY0" fmla="*/ 40374 h 55903"/>
                  <a:gd name="connsiteX1" fmla="*/ 0 w 11180"/>
                  <a:gd name="connsiteY1" fmla="*/ 0 h 55903"/>
                  <a:gd name="connsiteX2" fmla="*/ 11181 w 11180"/>
                  <a:gd name="connsiteY2" fmla="*/ 15529 h 55903"/>
                  <a:gd name="connsiteX3" fmla="*/ 11181 w 11180"/>
                  <a:gd name="connsiteY3" fmla="*/ 55903 h 55903"/>
                  <a:gd name="connsiteX4" fmla="*/ 0 w 11180"/>
                  <a:gd name="connsiteY4" fmla="*/ 40374 h 559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180" h="55903">
                    <a:moveTo>
                      <a:pt x="0" y="40374"/>
                    </a:moveTo>
                    <a:lnTo>
                      <a:pt x="0" y="0"/>
                    </a:lnTo>
                    <a:cubicBezTo>
                      <a:pt x="0" y="5590"/>
                      <a:pt x="3727" y="11181"/>
                      <a:pt x="11181" y="15529"/>
                    </a:cubicBezTo>
                    <a:lnTo>
                      <a:pt x="11181" y="55903"/>
                    </a:lnTo>
                    <a:cubicBezTo>
                      <a:pt x="3727" y="51555"/>
                      <a:pt x="0" y="45965"/>
                      <a:pt x="0" y="40374"/>
                    </a:cubicBezTo>
                    <a:close/>
                  </a:path>
                </a:pathLst>
              </a:custGeom>
              <a:solidFill>
                <a:srgbClr val="BCBCBC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1" name="Graphic 8199">
                <a:extLst>
                  <a:ext uri="{FF2B5EF4-FFF2-40B4-BE49-F238E27FC236}">
                    <a16:creationId xmlns:a16="http://schemas.microsoft.com/office/drawing/2014/main" id="{DDD16481-2C2E-4DF0-96A3-B32CEC566F9E}"/>
                  </a:ext>
                </a:extLst>
              </p:cNvPr>
              <p:cNvSpPr/>
              <p:nvPr/>
            </p:nvSpPr>
            <p:spPr>
              <a:xfrm>
                <a:off x="6224954" y="2856509"/>
                <a:ext cx="10559" cy="55282"/>
              </a:xfrm>
              <a:custGeom>
                <a:avLst/>
                <a:gdLst>
                  <a:gd name="connsiteX0" fmla="*/ 10559 w 10559"/>
                  <a:gd name="connsiteY0" fmla="*/ 0 h 55282"/>
                  <a:gd name="connsiteX1" fmla="*/ 10559 w 10559"/>
                  <a:gd name="connsiteY1" fmla="*/ 40374 h 55282"/>
                  <a:gd name="connsiteX2" fmla="*/ 0 w 10559"/>
                  <a:gd name="connsiteY2" fmla="*/ 55282 h 55282"/>
                  <a:gd name="connsiteX3" fmla="*/ 0 w 10559"/>
                  <a:gd name="connsiteY3" fmla="*/ 14908 h 55282"/>
                  <a:gd name="connsiteX4" fmla="*/ 10559 w 10559"/>
                  <a:gd name="connsiteY4" fmla="*/ 0 h 55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59" h="55282">
                    <a:moveTo>
                      <a:pt x="10559" y="0"/>
                    </a:moveTo>
                    <a:lnTo>
                      <a:pt x="10559" y="40374"/>
                    </a:lnTo>
                    <a:cubicBezTo>
                      <a:pt x="10559" y="45965"/>
                      <a:pt x="6833" y="51555"/>
                      <a:pt x="0" y="55282"/>
                    </a:cubicBezTo>
                    <a:lnTo>
                      <a:pt x="0" y="14908"/>
                    </a:lnTo>
                    <a:cubicBezTo>
                      <a:pt x="6833" y="11181"/>
                      <a:pt x="10559" y="5590"/>
                      <a:pt x="10559" y="0"/>
                    </a:cubicBezTo>
                    <a:close/>
                  </a:path>
                </a:pathLst>
              </a:custGeom>
              <a:solidFill>
                <a:srgbClr val="9B9BA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2" name="Graphic 8199">
                <a:extLst>
                  <a:ext uri="{FF2B5EF4-FFF2-40B4-BE49-F238E27FC236}">
                    <a16:creationId xmlns:a16="http://schemas.microsoft.com/office/drawing/2014/main" id="{C106023F-0D64-40F1-815A-0F98DE974E0F}"/>
                  </a:ext>
                </a:extLst>
              </p:cNvPr>
              <p:cNvSpPr/>
              <p:nvPr/>
            </p:nvSpPr>
            <p:spPr>
              <a:xfrm>
                <a:off x="5979601" y="2871416"/>
                <a:ext cx="244731" cy="182616"/>
              </a:xfrm>
              <a:custGeom>
                <a:avLst/>
                <a:gdLst>
                  <a:gd name="connsiteX0" fmla="*/ 244732 w 244731"/>
                  <a:gd name="connsiteY0" fmla="*/ 0 h 182616"/>
                  <a:gd name="connsiteX1" fmla="*/ 244732 w 244731"/>
                  <a:gd name="connsiteY1" fmla="*/ 40995 h 182616"/>
                  <a:gd name="connsiteX2" fmla="*/ 0 w 244731"/>
                  <a:gd name="connsiteY2" fmla="*/ 182617 h 182616"/>
                  <a:gd name="connsiteX3" fmla="*/ 0 w 244731"/>
                  <a:gd name="connsiteY3" fmla="*/ 142242 h 182616"/>
                  <a:gd name="connsiteX4" fmla="*/ 244732 w 244731"/>
                  <a:gd name="connsiteY4" fmla="*/ 0 h 1826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4731" h="182616">
                    <a:moveTo>
                      <a:pt x="244732" y="0"/>
                    </a:moveTo>
                    <a:lnTo>
                      <a:pt x="244732" y="40995"/>
                    </a:lnTo>
                    <a:lnTo>
                      <a:pt x="0" y="182617"/>
                    </a:lnTo>
                    <a:lnTo>
                      <a:pt x="0" y="142242"/>
                    </a:lnTo>
                    <a:lnTo>
                      <a:pt x="244732" y="0"/>
                    </a:lnTo>
                    <a:close/>
                  </a:path>
                </a:pathLst>
              </a:custGeom>
              <a:solidFill>
                <a:srgbClr val="9B9BA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3" name="Graphic 8199">
                <a:extLst>
                  <a:ext uri="{FF2B5EF4-FFF2-40B4-BE49-F238E27FC236}">
                    <a16:creationId xmlns:a16="http://schemas.microsoft.com/office/drawing/2014/main" id="{4000614B-84BF-4392-97E6-E4ABB74CB717}"/>
                  </a:ext>
                </a:extLst>
              </p:cNvPr>
              <p:cNvSpPr/>
              <p:nvPr/>
            </p:nvSpPr>
            <p:spPr>
              <a:xfrm>
                <a:off x="5674619" y="2867689"/>
                <a:ext cx="252806" cy="186343"/>
              </a:xfrm>
              <a:custGeom>
                <a:avLst/>
                <a:gdLst>
                  <a:gd name="connsiteX0" fmla="*/ 252807 w 252806"/>
                  <a:gd name="connsiteY0" fmla="*/ 145969 h 186343"/>
                  <a:gd name="connsiteX1" fmla="*/ 252807 w 252806"/>
                  <a:gd name="connsiteY1" fmla="*/ 186344 h 186343"/>
                  <a:gd name="connsiteX2" fmla="*/ 0 w 252806"/>
                  <a:gd name="connsiteY2" fmla="*/ 40374 h 186343"/>
                  <a:gd name="connsiteX3" fmla="*/ 0 w 252806"/>
                  <a:gd name="connsiteY3" fmla="*/ 0 h 186343"/>
                  <a:gd name="connsiteX4" fmla="*/ 252807 w 252806"/>
                  <a:gd name="connsiteY4" fmla="*/ 145969 h 186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806" h="186343">
                    <a:moveTo>
                      <a:pt x="252807" y="145969"/>
                    </a:moveTo>
                    <a:lnTo>
                      <a:pt x="252807" y="186344"/>
                    </a:lnTo>
                    <a:lnTo>
                      <a:pt x="0" y="40374"/>
                    </a:lnTo>
                    <a:lnTo>
                      <a:pt x="0" y="0"/>
                    </a:lnTo>
                    <a:lnTo>
                      <a:pt x="252807" y="145969"/>
                    </a:lnTo>
                    <a:close/>
                  </a:path>
                </a:pathLst>
              </a:custGeom>
              <a:solidFill>
                <a:srgbClr val="BCBCBC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4" name="Graphic 8199">
                <a:extLst>
                  <a:ext uri="{FF2B5EF4-FFF2-40B4-BE49-F238E27FC236}">
                    <a16:creationId xmlns:a16="http://schemas.microsoft.com/office/drawing/2014/main" id="{D0AE3781-775D-4295-B980-CEB547055EB6}"/>
                  </a:ext>
                </a:extLst>
              </p:cNvPr>
              <p:cNvSpPr/>
              <p:nvPr/>
            </p:nvSpPr>
            <p:spPr>
              <a:xfrm>
                <a:off x="5663670" y="2688954"/>
                <a:ext cx="571378" cy="330760"/>
              </a:xfrm>
              <a:custGeom>
                <a:avLst/>
                <a:gdLst>
                  <a:gd name="connsiteX0" fmla="*/ 560664 w 571378"/>
                  <a:gd name="connsiteY0" fmla="*/ 152025 h 330760"/>
                  <a:gd name="connsiteX1" fmla="*/ 560664 w 571378"/>
                  <a:gd name="connsiteY1" fmla="*/ 182462 h 330760"/>
                  <a:gd name="connsiteX2" fmla="*/ 315932 w 571378"/>
                  <a:gd name="connsiteY2" fmla="*/ 324704 h 330760"/>
                  <a:gd name="connsiteX3" fmla="*/ 263756 w 571378"/>
                  <a:gd name="connsiteY3" fmla="*/ 324704 h 330760"/>
                  <a:gd name="connsiteX4" fmla="*/ 10949 w 571378"/>
                  <a:gd name="connsiteY4" fmla="*/ 178735 h 330760"/>
                  <a:gd name="connsiteX5" fmla="*/ 10949 w 571378"/>
                  <a:gd name="connsiteY5" fmla="*/ 148299 h 330760"/>
                  <a:gd name="connsiteX6" fmla="*/ 255681 w 571378"/>
                  <a:gd name="connsiteY6" fmla="*/ 6056 h 330760"/>
                  <a:gd name="connsiteX7" fmla="*/ 307857 w 571378"/>
                  <a:gd name="connsiteY7" fmla="*/ 6056 h 330760"/>
                  <a:gd name="connsiteX8" fmla="*/ 560664 w 571378"/>
                  <a:gd name="connsiteY8" fmla="*/ 152025 h 330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378" h="330760">
                    <a:moveTo>
                      <a:pt x="560664" y="152025"/>
                    </a:moveTo>
                    <a:cubicBezTo>
                      <a:pt x="574950" y="160100"/>
                      <a:pt x="574950" y="173766"/>
                      <a:pt x="560664" y="182462"/>
                    </a:cubicBezTo>
                    <a:lnTo>
                      <a:pt x="315932" y="324704"/>
                    </a:lnTo>
                    <a:cubicBezTo>
                      <a:pt x="301646" y="332779"/>
                      <a:pt x="278042" y="332779"/>
                      <a:pt x="263756" y="324704"/>
                    </a:cubicBezTo>
                    <a:lnTo>
                      <a:pt x="10949" y="178735"/>
                    </a:lnTo>
                    <a:cubicBezTo>
                      <a:pt x="-3337" y="170039"/>
                      <a:pt x="-3959" y="156995"/>
                      <a:pt x="10949" y="148299"/>
                    </a:cubicBezTo>
                    <a:lnTo>
                      <a:pt x="255681" y="6056"/>
                    </a:lnTo>
                    <a:cubicBezTo>
                      <a:pt x="269967" y="-2019"/>
                      <a:pt x="293571" y="-2019"/>
                      <a:pt x="307857" y="6056"/>
                    </a:cubicBezTo>
                    <a:lnTo>
                      <a:pt x="560664" y="152025"/>
                    </a:lnTo>
                    <a:close/>
                  </a:path>
                </a:pathLst>
              </a:custGeom>
              <a:solidFill>
                <a:srgbClr val="CDCDD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5" name="Graphic 8199">
                <a:extLst>
                  <a:ext uri="{FF2B5EF4-FFF2-40B4-BE49-F238E27FC236}">
                    <a16:creationId xmlns:a16="http://schemas.microsoft.com/office/drawing/2014/main" id="{3679EACD-A9DE-4C16-9814-67E302E15851}"/>
                  </a:ext>
                </a:extLst>
              </p:cNvPr>
              <p:cNvSpPr/>
              <p:nvPr/>
            </p:nvSpPr>
            <p:spPr>
              <a:xfrm>
                <a:off x="5927425" y="3013659"/>
                <a:ext cx="52176" cy="46430"/>
              </a:xfrm>
              <a:custGeom>
                <a:avLst/>
                <a:gdLst>
                  <a:gd name="connsiteX0" fmla="*/ 52176 w 52176"/>
                  <a:gd name="connsiteY0" fmla="*/ 0 h 46430"/>
                  <a:gd name="connsiteX1" fmla="*/ 52176 w 52176"/>
                  <a:gd name="connsiteY1" fmla="*/ 40374 h 46430"/>
                  <a:gd name="connsiteX2" fmla="*/ 0 w 52176"/>
                  <a:gd name="connsiteY2" fmla="*/ 40374 h 46430"/>
                  <a:gd name="connsiteX3" fmla="*/ 0 w 52176"/>
                  <a:gd name="connsiteY3" fmla="*/ 0 h 46430"/>
                  <a:gd name="connsiteX4" fmla="*/ 52176 w 52176"/>
                  <a:gd name="connsiteY4" fmla="*/ 0 h 464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176" h="46430">
                    <a:moveTo>
                      <a:pt x="52176" y="0"/>
                    </a:moveTo>
                    <a:lnTo>
                      <a:pt x="52176" y="40374"/>
                    </a:lnTo>
                    <a:cubicBezTo>
                      <a:pt x="37890" y="48449"/>
                      <a:pt x="14286" y="48449"/>
                      <a:pt x="0" y="40374"/>
                    </a:cubicBezTo>
                    <a:lnTo>
                      <a:pt x="0" y="0"/>
                    </a:lnTo>
                    <a:cubicBezTo>
                      <a:pt x="14286" y="8696"/>
                      <a:pt x="37890" y="8696"/>
                      <a:pt x="52176" y="0"/>
                    </a:cubicBezTo>
                    <a:close/>
                  </a:path>
                </a:pathLst>
              </a:custGeom>
              <a:solidFill>
                <a:srgbClr val="AAAAAA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6" name="Graphic 8199">
                <a:extLst>
                  <a:ext uri="{FF2B5EF4-FFF2-40B4-BE49-F238E27FC236}">
                    <a16:creationId xmlns:a16="http://schemas.microsoft.com/office/drawing/2014/main" id="{F7441B31-2BE3-4E15-A8D7-6F84C6DE9FDB}"/>
                  </a:ext>
                </a:extLst>
              </p:cNvPr>
              <p:cNvSpPr/>
              <p:nvPr/>
            </p:nvSpPr>
            <p:spPr>
              <a:xfrm>
                <a:off x="5827498" y="2748274"/>
                <a:ext cx="344581" cy="199698"/>
              </a:xfrm>
              <a:custGeom>
                <a:avLst/>
                <a:gdLst>
                  <a:gd name="connsiteX0" fmla="*/ 293725 w 344581"/>
                  <a:gd name="connsiteY0" fmla="*/ 29349 h 199698"/>
                  <a:gd name="connsiteX1" fmla="*/ 294346 w 344581"/>
                  <a:gd name="connsiteY1" fmla="*/ 170349 h 199698"/>
                  <a:gd name="connsiteX2" fmla="*/ 50857 w 344581"/>
                  <a:gd name="connsiteY2" fmla="*/ 170349 h 199698"/>
                  <a:gd name="connsiteX3" fmla="*/ 50235 w 344581"/>
                  <a:gd name="connsiteY3" fmla="*/ 29349 h 199698"/>
                  <a:gd name="connsiteX4" fmla="*/ 293725 w 344581"/>
                  <a:gd name="connsiteY4" fmla="*/ 29349 h 199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4581" h="199698">
                    <a:moveTo>
                      <a:pt x="293725" y="29349"/>
                    </a:moveTo>
                    <a:cubicBezTo>
                      <a:pt x="361430" y="68481"/>
                      <a:pt x="361430" y="131217"/>
                      <a:pt x="294346" y="170349"/>
                    </a:cubicBezTo>
                    <a:cubicBezTo>
                      <a:pt x="227262" y="209482"/>
                      <a:pt x="118562" y="209482"/>
                      <a:pt x="50857" y="170349"/>
                    </a:cubicBezTo>
                    <a:cubicBezTo>
                      <a:pt x="-16848" y="131217"/>
                      <a:pt x="-16848" y="68481"/>
                      <a:pt x="50235" y="29349"/>
                    </a:cubicBezTo>
                    <a:cubicBezTo>
                      <a:pt x="117319" y="-9783"/>
                      <a:pt x="226641" y="-9783"/>
                      <a:pt x="293725" y="29349"/>
                    </a:cubicBezTo>
                    <a:close/>
                  </a:path>
                </a:pathLst>
              </a:custGeom>
              <a:solidFill>
                <a:srgbClr val="000000">
                  <a:alpha val="25000"/>
                </a:srgbClr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7" name="Graphic 8199">
                <a:extLst>
                  <a:ext uri="{FF2B5EF4-FFF2-40B4-BE49-F238E27FC236}">
                    <a16:creationId xmlns:a16="http://schemas.microsoft.com/office/drawing/2014/main" id="{ECA99B9F-C3D8-4625-A5B6-59FE4688D22C}"/>
                  </a:ext>
                </a:extLst>
              </p:cNvPr>
              <p:cNvSpPr/>
              <p:nvPr/>
            </p:nvSpPr>
            <p:spPr>
              <a:xfrm>
                <a:off x="5828663" y="2829799"/>
                <a:ext cx="256533" cy="98296"/>
              </a:xfrm>
              <a:custGeom>
                <a:avLst/>
                <a:gdLst>
                  <a:gd name="connsiteX0" fmla="*/ 256533 w 256533"/>
                  <a:gd name="connsiteY0" fmla="*/ 621 h 98296"/>
                  <a:gd name="connsiteX1" fmla="*/ 255912 w 256533"/>
                  <a:gd name="connsiteY1" fmla="*/ 24225 h 98296"/>
                  <a:gd name="connsiteX2" fmla="*/ 218643 w 256533"/>
                  <a:gd name="connsiteY2" fmla="*/ 76401 h 98296"/>
                  <a:gd name="connsiteX3" fmla="*/ 37890 w 256533"/>
                  <a:gd name="connsiteY3" fmla="*/ 76401 h 98296"/>
                  <a:gd name="connsiteX4" fmla="*/ 0 w 256533"/>
                  <a:gd name="connsiteY4" fmla="*/ 23603 h 98296"/>
                  <a:gd name="connsiteX5" fmla="*/ 621 w 256533"/>
                  <a:gd name="connsiteY5" fmla="*/ 0 h 98296"/>
                  <a:gd name="connsiteX6" fmla="*/ 38511 w 256533"/>
                  <a:gd name="connsiteY6" fmla="*/ 52797 h 98296"/>
                  <a:gd name="connsiteX7" fmla="*/ 219265 w 256533"/>
                  <a:gd name="connsiteY7" fmla="*/ 52797 h 98296"/>
                  <a:gd name="connsiteX8" fmla="*/ 256533 w 256533"/>
                  <a:gd name="connsiteY8" fmla="*/ 621 h 98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56533" h="98296">
                    <a:moveTo>
                      <a:pt x="256533" y="621"/>
                    </a:moveTo>
                    <a:lnTo>
                      <a:pt x="255912" y="24225"/>
                    </a:lnTo>
                    <a:cubicBezTo>
                      <a:pt x="255912" y="42859"/>
                      <a:pt x="243489" y="62115"/>
                      <a:pt x="218643" y="76401"/>
                    </a:cubicBezTo>
                    <a:cubicBezTo>
                      <a:pt x="168952" y="105595"/>
                      <a:pt x="88203" y="105595"/>
                      <a:pt x="37890" y="76401"/>
                    </a:cubicBezTo>
                    <a:cubicBezTo>
                      <a:pt x="12423" y="62115"/>
                      <a:pt x="0" y="42859"/>
                      <a:pt x="0" y="23603"/>
                    </a:cubicBezTo>
                    <a:lnTo>
                      <a:pt x="621" y="0"/>
                    </a:lnTo>
                    <a:cubicBezTo>
                      <a:pt x="621" y="19256"/>
                      <a:pt x="13044" y="37890"/>
                      <a:pt x="38511" y="52797"/>
                    </a:cubicBezTo>
                    <a:cubicBezTo>
                      <a:pt x="88824" y="81991"/>
                      <a:pt x="169573" y="81991"/>
                      <a:pt x="219265" y="52797"/>
                    </a:cubicBezTo>
                    <a:cubicBezTo>
                      <a:pt x="244110" y="38511"/>
                      <a:pt x="256533" y="19877"/>
                      <a:pt x="256533" y="621"/>
                    </a:cubicBezTo>
                    <a:close/>
                  </a:path>
                </a:pathLst>
              </a:custGeom>
              <a:solidFill>
                <a:srgbClr val="78787D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8" name="Graphic 8199">
                <a:extLst>
                  <a:ext uri="{FF2B5EF4-FFF2-40B4-BE49-F238E27FC236}">
                    <a16:creationId xmlns:a16="http://schemas.microsoft.com/office/drawing/2014/main" id="{4F722F6F-46EF-4B9A-B54F-2206CC57D815}"/>
                  </a:ext>
                </a:extLst>
              </p:cNvPr>
              <p:cNvSpPr/>
              <p:nvPr/>
            </p:nvSpPr>
            <p:spPr>
              <a:xfrm>
                <a:off x="5823694" y="2595006"/>
                <a:ext cx="266471" cy="325480"/>
              </a:xfrm>
              <a:custGeom>
                <a:avLst/>
                <a:gdLst>
                  <a:gd name="connsiteX0" fmla="*/ 266471 w 266471"/>
                  <a:gd name="connsiteY0" fmla="*/ 621 h 325480"/>
                  <a:gd name="connsiteX1" fmla="*/ 265850 w 266471"/>
                  <a:gd name="connsiteY1" fmla="*/ 249079 h 325480"/>
                  <a:gd name="connsiteX2" fmla="*/ 227340 w 266471"/>
                  <a:gd name="connsiteY2" fmla="*/ 303119 h 325480"/>
                  <a:gd name="connsiteX3" fmla="*/ 39132 w 266471"/>
                  <a:gd name="connsiteY3" fmla="*/ 303119 h 325480"/>
                  <a:gd name="connsiteX4" fmla="*/ 0 w 266471"/>
                  <a:gd name="connsiteY4" fmla="*/ 248458 h 325480"/>
                  <a:gd name="connsiteX5" fmla="*/ 621 w 266471"/>
                  <a:gd name="connsiteY5" fmla="*/ 0 h 325480"/>
                  <a:gd name="connsiteX6" fmla="*/ 39753 w 266471"/>
                  <a:gd name="connsiteY6" fmla="*/ 54661 h 325480"/>
                  <a:gd name="connsiteX7" fmla="*/ 227961 w 266471"/>
                  <a:gd name="connsiteY7" fmla="*/ 54661 h 325480"/>
                  <a:gd name="connsiteX8" fmla="*/ 266471 w 266471"/>
                  <a:gd name="connsiteY8" fmla="*/ 621 h 325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6471" h="325480">
                    <a:moveTo>
                      <a:pt x="266471" y="621"/>
                    </a:moveTo>
                    <a:lnTo>
                      <a:pt x="265850" y="249079"/>
                    </a:lnTo>
                    <a:cubicBezTo>
                      <a:pt x="265850" y="268956"/>
                      <a:pt x="252807" y="288212"/>
                      <a:pt x="227340" y="303119"/>
                    </a:cubicBezTo>
                    <a:cubicBezTo>
                      <a:pt x="175784" y="332934"/>
                      <a:pt x="91308" y="332934"/>
                      <a:pt x="39132" y="303119"/>
                    </a:cubicBezTo>
                    <a:cubicBezTo>
                      <a:pt x="13043" y="288212"/>
                      <a:pt x="0" y="268335"/>
                      <a:pt x="0" y="248458"/>
                    </a:cubicBezTo>
                    <a:lnTo>
                      <a:pt x="621" y="0"/>
                    </a:lnTo>
                    <a:cubicBezTo>
                      <a:pt x="621" y="19877"/>
                      <a:pt x="13665" y="39753"/>
                      <a:pt x="39753" y="54661"/>
                    </a:cubicBezTo>
                    <a:cubicBezTo>
                      <a:pt x="91929" y="84476"/>
                      <a:pt x="176406" y="84476"/>
                      <a:pt x="227961" y="54661"/>
                    </a:cubicBezTo>
                    <a:cubicBezTo>
                      <a:pt x="253427" y="39753"/>
                      <a:pt x="266471" y="20498"/>
                      <a:pt x="266471" y="621"/>
                    </a:cubicBezTo>
                    <a:close/>
                  </a:path>
                </a:pathLst>
              </a:custGeom>
              <a:solidFill>
                <a:srgbClr val="4DC2EB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9" name="Graphic 8199">
                <a:extLst>
                  <a:ext uri="{FF2B5EF4-FFF2-40B4-BE49-F238E27FC236}">
                    <a16:creationId xmlns:a16="http://schemas.microsoft.com/office/drawing/2014/main" id="{671E26D4-1104-4C58-BFE6-00E2F6031CC8}"/>
                  </a:ext>
                </a:extLst>
              </p:cNvPr>
              <p:cNvSpPr/>
              <p:nvPr/>
            </p:nvSpPr>
            <p:spPr>
              <a:xfrm>
                <a:off x="5823673" y="2588795"/>
                <a:ext cx="267113" cy="102954"/>
              </a:xfrm>
              <a:custGeom>
                <a:avLst/>
                <a:gdLst>
                  <a:gd name="connsiteX0" fmla="*/ 267113 w 267113"/>
                  <a:gd name="connsiteY0" fmla="*/ 1242 h 102954"/>
                  <a:gd name="connsiteX1" fmla="*/ 266492 w 267113"/>
                  <a:gd name="connsiteY1" fmla="*/ 26088 h 102954"/>
                  <a:gd name="connsiteX2" fmla="*/ 227981 w 267113"/>
                  <a:gd name="connsiteY2" fmla="*/ 80128 h 102954"/>
                  <a:gd name="connsiteX3" fmla="*/ 39152 w 267113"/>
                  <a:gd name="connsiteY3" fmla="*/ 80128 h 102954"/>
                  <a:gd name="connsiteX4" fmla="*/ 20 w 267113"/>
                  <a:gd name="connsiteY4" fmla="*/ 24846 h 102954"/>
                  <a:gd name="connsiteX5" fmla="*/ 641 w 267113"/>
                  <a:gd name="connsiteY5" fmla="*/ 0 h 102954"/>
                  <a:gd name="connsiteX6" fmla="*/ 39774 w 267113"/>
                  <a:gd name="connsiteY6" fmla="*/ 55282 h 102954"/>
                  <a:gd name="connsiteX7" fmla="*/ 228602 w 267113"/>
                  <a:gd name="connsiteY7" fmla="*/ 55282 h 102954"/>
                  <a:gd name="connsiteX8" fmla="*/ 267113 w 267113"/>
                  <a:gd name="connsiteY8" fmla="*/ 1242 h 102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67113" h="102954">
                    <a:moveTo>
                      <a:pt x="267113" y="1242"/>
                    </a:moveTo>
                    <a:lnTo>
                      <a:pt x="266492" y="26088"/>
                    </a:lnTo>
                    <a:cubicBezTo>
                      <a:pt x="266492" y="45965"/>
                      <a:pt x="253448" y="65220"/>
                      <a:pt x="227981" y="80128"/>
                    </a:cubicBezTo>
                    <a:cubicBezTo>
                      <a:pt x="175805" y="110564"/>
                      <a:pt x="91329" y="110564"/>
                      <a:pt x="39152" y="80128"/>
                    </a:cubicBezTo>
                    <a:cubicBezTo>
                      <a:pt x="13064" y="65220"/>
                      <a:pt x="-601" y="44722"/>
                      <a:pt x="20" y="24846"/>
                    </a:cubicBezTo>
                    <a:lnTo>
                      <a:pt x="641" y="0"/>
                    </a:lnTo>
                    <a:cubicBezTo>
                      <a:pt x="641" y="19877"/>
                      <a:pt x="13685" y="39753"/>
                      <a:pt x="39774" y="55282"/>
                    </a:cubicBezTo>
                    <a:cubicBezTo>
                      <a:pt x="91950" y="85718"/>
                      <a:pt x="176426" y="85718"/>
                      <a:pt x="228602" y="55282"/>
                    </a:cubicBezTo>
                    <a:cubicBezTo>
                      <a:pt x="254690" y="40374"/>
                      <a:pt x="267113" y="21119"/>
                      <a:pt x="267113" y="1242"/>
                    </a:cubicBezTo>
                    <a:close/>
                  </a:path>
                </a:pathLst>
              </a:custGeom>
              <a:solidFill>
                <a:srgbClr val="E6E6E6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0" name="Graphic 8199">
                <a:extLst>
                  <a:ext uri="{FF2B5EF4-FFF2-40B4-BE49-F238E27FC236}">
                    <a16:creationId xmlns:a16="http://schemas.microsoft.com/office/drawing/2014/main" id="{E889E6C6-81C4-4A6A-8BB2-D172C31A68DF}"/>
                  </a:ext>
                </a:extLst>
              </p:cNvPr>
              <p:cNvSpPr/>
              <p:nvPr/>
            </p:nvSpPr>
            <p:spPr>
              <a:xfrm>
                <a:off x="5824003" y="2517518"/>
                <a:ext cx="267095" cy="154975"/>
              </a:xfrm>
              <a:custGeom>
                <a:avLst/>
                <a:gdLst>
                  <a:gd name="connsiteX0" fmla="*/ 227651 w 267095"/>
                  <a:gd name="connsiteY0" fmla="*/ 22827 h 154975"/>
                  <a:gd name="connsiteX1" fmla="*/ 228273 w 267095"/>
                  <a:gd name="connsiteY1" fmla="*/ 132149 h 154975"/>
                  <a:gd name="connsiteX2" fmla="*/ 39444 w 267095"/>
                  <a:gd name="connsiteY2" fmla="*/ 132149 h 154975"/>
                  <a:gd name="connsiteX3" fmla="*/ 38823 w 267095"/>
                  <a:gd name="connsiteY3" fmla="*/ 22827 h 154975"/>
                  <a:gd name="connsiteX4" fmla="*/ 227651 w 267095"/>
                  <a:gd name="connsiteY4" fmla="*/ 22827 h 154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7095" h="154975">
                    <a:moveTo>
                      <a:pt x="227651" y="22827"/>
                    </a:moveTo>
                    <a:cubicBezTo>
                      <a:pt x="279828" y="53263"/>
                      <a:pt x="280449" y="102334"/>
                      <a:pt x="228273" y="132149"/>
                    </a:cubicBezTo>
                    <a:cubicBezTo>
                      <a:pt x="176096" y="162585"/>
                      <a:pt x="91620" y="162585"/>
                      <a:pt x="39444" y="132149"/>
                    </a:cubicBezTo>
                    <a:cubicBezTo>
                      <a:pt x="-12732" y="101713"/>
                      <a:pt x="-13353" y="52642"/>
                      <a:pt x="38823" y="22827"/>
                    </a:cubicBezTo>
                    <a:cubicBezTo>
                      <a:pt x="90999" y="-7609"/>
                      <a:pt x="175475" y="-7609"/>
                      <a:pt x="227651" y="22827"/>
                    </a:cubicBezTo>
                    <a:close/>
                  </a:path>
                </a:pathLst>
              </a:custGeom>
              <a:solidFill>
                <a:srgbClr val="FFFFFF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1" name="Graphic 8199">
                <a:extLst>
                  <a:ext uri="{FF2B5EF4-FFF2-40B4-BE49-F238E27FC236}">
                    <a16:creationId xmlns:a16="http://schemas.microsoft.com/office/drawing/2014/main" id="{5DCED28F-8418-4CC4-975A-601A2185F90D}"/>
                  </a:ext>
                </a:extLst>
              </p:cNvPr>
              <p:cNvSpPr/>
              <p:nvPr/>
            </p:nvSpPr>
            <p:spPr>
              <a:xfrm>
                <a:off x="5856302" y="2536152"/>
                <a:ext cx="203739" cy="118328"/>
              </a:xfrm>
              <a:custGeom>
                <a:avLst/>
                <a:gdLst>
                  <a:gd name="connsiteX0" fmla="*/ 173612 w 203739"/>
                  <a:gd name="connsiteY0" fmla="*/ 17237 h 118328"/>
                  <a:gd name="connsiteX1" fmla="*/ 174233 w 203739"/>
                  <a:gd name="connsiteY1" fmla="*/ 101092 h 118328"/>
                  <a:gd name="connsiteX2" fmla="*/ 30127 w 203739"/>
                  <a:gd name="connsiteY2" fmla="*/ 101092 h 118328"/>
                  <a:gd name="connsiteX3" fmla="*/ 29506 w 203739"/>
                  <a:gd name="connsiteY3" fmla="*/ 17237 h 118328"/>
                  <a:gd name="connsiteX4" fmla="*/ 173612 w 203739"/>
                  <a:gd name="connsiteY4" fmla="*/ 17237 h 118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3739" h="118328">
                    <a:moveTo>
                      <a:pt x="173612" y="17237"/>
                    </a:moveTo>
                    <a:cubicBezTo>
                      <a:pt x="213366" y="40219"/>
                      <a:pt x="213987" y="77488"/>
                      <a:pt x="174233" y="101092"/>
                    </a:cubicBezTo>
                    <a:cubicBezTo>
                      <a:pt x="134480" y="124074"/>
                      <a:pt x="69881" y="124074"/>
                      <a:pt x="30127" y="101092"/>
                    </a:cubicBezTo>
                    <a:cubicBezTo>
                      <a:pt x="-9626" y="78109"/>
                      <a:pt x="-10247" y="40840"/>
                      <a:pt x="29506" y="17237"/>
                    </a:cubicBezTo>
                    <a:cubicBezTo>
                      <a:pt x="68638" y="-5746"/>
                      <a:pt x="133238" y="-5746"/>
                      <a:pt x="173612" y="17237"/>
                    </a:cubicBezTo>
                    <a:close/>
                  </a:path>
                </a:pathLst>
              </a:custGeom>
              <a:solidFill>
                <a:srgbClr val="E6E6E6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2" name="Graphic 8199">
                <a:extLst>
                  <a:ext uri="{FF2B5EF4-FFF2-40B4-BE49-F238E27FC236}">
                    <a16:creationId xmlns:a16="http://schemas.microsoft.com/office/drawing/2014/main" id="{2B1B7365-DDAB-4D74-872C-181571931F18}"/>
                  </a:ext>
                </a:extLst>
              </p:cNvPr>
              <p:cNvSpPr/>
              <p:nvPr/>
            </p:nvSpPr>
            <p:spPr>
              <a:xfrm>
                <a:off x="5855437" y="2536152"/>
                <a:ext cx="204225" cy="65065"/>
              </a:xfrm>
              <a:custGeom>
                <a:avLst/>
                <a:gdLst>
                  <a:gd name="connsiteX0" fmla="*/ 29749 w 204225"/>
                  <a:gd name="connsiteY0" fmla="*/ 29039 h 65065"/>
                  <a:gd name="connsiteX1" fmla="*/ 173855 w 204225"/>
                  <a:gd name="connsiteY1" fmla="*/ 29039 h 65065"/>
                  <a:gd name="connsiteX2" fmla="*/ 203670 w 204225"/>
                  <a:gd name="connsiteY2" fmla="*/ 65065 h 65065"/>
                  <a:gd name="connsiteX3" fmla="*/ 173855 w 204225"/>
                  <a:gd name="connsiteY3" fmla="*/ 17237 h 65065"/>
                  <a:gd name="connsiteX4" fmla="*/ 29749 w 204225"/>
                  <a:gd name="connsiteY4" fmla="*/ 17237 h 65065"/>
                  <a:gd name="connsiteX5" fmla="*/ 556 w 204225"/>
                  <a:gd name="connsiteY5" fmla="*/ 65065 h 65065"/>
                  <a:gd name="connsiteX6" fmla="*/ 29749 w 204225"/>
                  <a:gd name="connsiteY6" fmla="*/ 29039 h 65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4225" h="65065">
                    <a:moveTo>
                      <a:pt x="29749" y="29039"/>
                    </a:moveTo>
                    <a:cubicBezTo>
                      <a:pt x="69503" y="6056"/>
                      <a:pt x="134102" y="6056"/>
                      <a:pt x="173855" y="29039"/>
                    </a:cubicBezTo>
                    <a:cubicBezTo>
                      <a:pt x="191248" y="38977"/>
                      <a:pt x="201186" y="52021"/>
                      <a:pt x="203670" y="65065"/>
                    </a:cubicBezTo>
                    <a:cubicBezTo>
                      <a:pt x="206776" y="47673"/>
                      <a:pt x="196838" y="30281"/>
                      <a:pt x="173855" y="17237"/>
                    </a:cubicBezTo>
                    <a:cubicBezTo>
                      <a:pt x="134102" y="-5746"/>
                      <a:pt x="69503" y="-5746"/>
                      <a:pt x="29749" y="17237"/>
                    </a:cubicBezTo>
                    <a:cubicBezTo>
                      <a:pt x="7388" y="30281"/>
                      <a:pt x="-2550" y="47673"/>
                      <a:pt x="556" y="65065"/>
                    </a:cubicBezTo>
                    <a:cubicBezTo>
                      <a:pt x="3040" y="52021"/>
                      <a:pt x="12979" y="38977"/>
                      <a:pt x="29749" y="29039"/>
                    </a:cubicBezTo>
                    <a:close/>
                  </a:path>
                </a:pathLst>
              </a:custGeom>
              <a:solidFill>
                <a:srgbClr val="CDCDD0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3" name="Graphic 8199">
                <a:extLst>
                  <a:ext uri="{FF2B5EF4-FFF2-40B4-BE49-F238E27FC236}">
                    <a16:creationId xmlns:a16="http://schemas.microsoft.com/office/drawing/2014/main" id="{093C3F2A-B5A8-4B40-B740-CE5C1A7E5B28}"/>
                  </a:ext>
                </a:extLst>
              </p:cNvPr>
              <p:cNvSpPr/>
              <p:nvPr/>
            </p:nvSpPr>
            <p:spPr>
              <a:xfrm>
                <a:off x="5929044" y="2583981"/>
                <a:ext cx="71676" cy="33173"/>
              </a:xfrm>
              <a:custGeom>
                <a:avLst/>
                <a:gdLst>
                  <a:gd name="connsiteX0" fmla="*/ 50557 w 71676"/>
                  <a:gd name="connsiteY0" fmla="*/ 24069 h 33173"/>
                  <a:gd name="connsiteX1" fmla="*/ 71676 w 71676"/>
                  <a:gd name="connsiteY1" fmla="*/ 23448 h 33173"/>
                  <a:gd name="connsiteX2" fmla="*/ 61117 w 71676"/>
                  <a:gd name="connsiteY2" fmla="*/ 29660 h 33173"/>
                  <a:gd name="connsiteX3" fmla="*/ 44967 w 71676"/>
                  <a:gd name="connsiteY3" fmla="*/ 29039 h 33173"/>
                  <a:gd name="connsiteX4" fmla="*/ 33787 w 71676"/>
                  <a:gd name="connsiteY4" fmla="*/ 32766 h 33173"/>
                  <a:gd name="connsiteX5" fmla="*/ 21364 w 71676"/>
                  <a:gd name="connsiteY5" fmla="*/ 32144 h 33173"/>
                  <a:gd name="connsiteX6" fmla="*/ 9562 w 71676"/>
                  <a:gd name="connsiteY6" fmla="*/ 27796 h 33173"/>
                  <a:gd name="connsiteX7" fmla="*/ 1487 w 71676"/>
                  <a:gd name="connsiteY7" fmla="*/ 20343 h 33173"/>
                  <a:gd name="connsiteX8" fmla="*/ 866 w 71676"/>
                  <a:gd name="connsiteY8" fmla="*/ 12268 h 33173"/>
                  <a:gd name="connsiteX9" fmla="*/ 8320 w 71676"/>
                  <a:gd name="connsiteY9" fmla="*/ 4814 h 33173"/>
                  <a:gd name="connsiteX10" fmla="*/ 19500 w 71676"/>
                  <a:gd name="connsiteY10" fmla="*/ 466 h 33173"/>
                  <a:gd name="connsiteX11" fmla="*/ 32544 w 71676"/>
                  <a:gd name="connsiteY11" fmla="*/ 466 h 33173"/>
                  <a:gd name="connsiteX12" fmla="*/ 44967 w 71676"/>
                  <a:gd name="connsiteY12" fmla="*/ 5435 h 33173"/>
                  <a:gd name="connsiteX13" fmla="*/ 53663 w 71676"/>
                  <a:gd name="connsiteY13" fmla="*/ 13510 h 33173"/>
                  <a:gd name="connsiteX14" fmla="*/ 50557 w 71676"/>
                  <a:gd name="connsiteY14" fmla="*/ 24069 h 33173"/>
                  <a:gd name="connsiteX15" fmla="*/ 27575 w 71676"/>
                  <a:gd name="connsiteY15" fmla="*/ 27175 h 33173"/>
                  <a:gd name="connsiteX16" fmla="*/ 37513 w 71676"/>
                  <a:gd name="connsiteY16" fmla="*/ 24691 h 33173"/>
                  <a:gd name="connsiteX17" fmla="*/ 41240 w 71676"/>
                  <a:gd name="connsiteY17" fmla="*/ 18479 h 33173"/>
                  <a:gd name="connsiteX18" fmla="*/ 34408 w 71676"/>
                  <a:gd name="connsiteY18" fmla="*/ 12268 h 33173"/>
                  <a:gd name="connsiteX19" fmla="*/ 22606 w 71676"/>
                  <a:gd name="connsiteY19" fmla="*/ 8541 h 33173"/>
                  <a:gd name="connsiteX20" fmla="*/ 12668 w 71676"/>
                  <a:gd name="connsiteY20" fmla="*/ 10404 h 33173"/>
                  <a:gd name="connsiteX21" fmla="*/ 8941 w 71676"/>
                  <a:gd name="connsiteY21" fmla="*/ 15995 h 33173"/>
                  <a:gd name="connsiteX22" fmla="*/ 15152 w 71676"/>
                  <a:gd name="connsiteY22" fmla="*/ 22827 h 33173"/>
                  <a:gd name="connsiteX23" fmla="*/ 27575 w 71676"/>
                  <a:gd name="connsiteY23" fmla="*/ 27175 h 33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1676" h="33173">
                    <a:moveTo>
                      <a:pt x="50557" y="24069"/>
                    </a:moveTo>
                    <a:lnTo>
                      <a:pt x="71676" y="23448"/>
                    </a:lnTo>
                    <a:lnTo>
                      <a:pt x="61117" y="29660"/>
                    </a:lnTo>
                    <a:lnTo>
                      <a:pt x="44967" y="29039"/>
                    </a:lnTo>
                    <a:cubicBezTo>
                      <a:pt x="41861" y="30902"/>
                      <a:pt x="37513" y="32144"/>
                      <a:pt x="33787" y="32766"/>
                    </a:cubicBezTo>
                    <a:cubicBezTo>
                      <a:pt x="29439" y="33387"/>
                      <a:pt x="25091" y="33387"/>
                      <a:pt x="21364" y="32144"/>
                    </a:cubicBezTo>
                    <a:cubicBezTo>
                      <a:pt x="17016" y="31523"/>
                      <a:pt x="13289" y="29660"/>
                      <a:pt x="9562" y="27796"/>
                    </a:cubicBezTo>
                    <a:cubicBezTo>
                      <a:pt x="5835" y="25312"/>
                      <a:pt x="2729" y="23448"/>
                      <a:pt x="1487" y="20343"/>
                    </a:cubicBezTo>
                    <a:cubicBezTo>
                      <a:pt x="-376" y="17858"/>
                      <a:pt x="-376" y="14752"/>
                      <a:pt x="866" y="12268"/>
                    </a:cubicBezTo>
                    <a:cubicBezTo>
                      <a:pt x="2108" y="9783"/>
                      <a:pt x="4593" y="7299"/>
                      <a:pt x="8320" y="4814"/>
                    </a:cubicBezTo>
                    <a:cubicBezTo>
                      <a:pt x="12046" y="2950"/>
                      <a:pt x="15773" y="1087"/>
                      <a:pt x="19500" y="466"/>
                    </a:cubicBezTo>
                    <a:cubicBezTo>
                      <a:pt x="23848" y="-155"/>
                      <a:pt x="28196" y="-155"/>
                      <a:pt x="32544" y="466"/>
                    </a:cubicBezTo>
                    <a:cubicBezTo>
                      <a:pt x="36892" y="1708"/>
                      <a:pt x="40619" y="2950"/>
                      <a:pt x="44967" y="5435"/>
                    </a:cubicBezTo>
                    <a:cubicBezTo>
                      <a:pt x="49315" y="7920"/>
                      <a:pt x="52421" y="11025"/>
                      <a:pt x="53663" y="13510"/>
                    </a:cubicBezTo>
                    <a:cubicBezTo>
                      <a:pt x="53663" y="18479"/>
                      <a:pt x="53042" y="20964"/>
                      <a:pt x="50557" y="24069"/>
                    </a:cubicBezTo>
                    <a:close/>
                    <a:moveTo>
                      <a:pt x="27575" y="27175"/>
                    </a:moveTo>
                    <a:cubicBezTo>
                      <a:pt x="31302" y="27796"/>
                      <a:pt x="35029" y="26554"/>
                      <a:pt x="37513" y="24691"/>
                    </a:cubicBezTo>
                    <a:cubicBezTo>
                      <a:pt x="40619" y="22827"/>
                      <a:pt x="41861" y="20964"/>
                      <a:pt x="41240" y="18479"/>
                    </a:cubicBezTo>
                    <a:cubicBezTo>
                      <a:pt x="39998" y="16616"/>
                      <a:pt x="38135" y="14131"/>
                      <a:pt x="34408" y="12268"/>
                    </a:cubicBezTo>
                    <a:cubicBezTo>
                      <a:pt x="30681" y="9783"/>
                      <a:pt x="26954" y="9162"/>
                      <a:pt x="22606" y="8541"/>
                    </a:cubicBezTo>
                    <a:cubicBezTo>
                      <a:pt x="18879" y="7920"/>
                      <a:pt x="15773" y="9162"/>
                      <a:pt x="12668" y="10404"/>
                    </a:cubicBezTo>
                    <a:cubicBezTo>
                      <a:pt x="9562" y="12268"/>
                      <a:pt x="8320" y="14131"/>
                      <a:pt x="8941" y="15995"/>
                    </a:cubicBezTo>
                    <a:cubicBezTo>
                      <a:pt x="9562" y="18479"/>
                      <a:pt x="11425" y="20343"/>
                      <a:pt x="15152" y="22827"/>
                    </a:cubicBezTo>
                    <a:cubicBezTo>
                      <a:pt x="20121" y="25312"/>
                      <a:pt x="23848" y="26554"/>
                      <a:pt x="27575" y="27175"/>
                    </a:cubicBezTo>
                    <a:close/>
                  </a:path>
                </a:pathLst>
              </a:custGeom>
              <a:solidFill>
                <a:srgbClr val="0078D4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4" name="Graphic 8199">
                <a:extLst>
                  <a:ext uri="{FF2B5EF4-FFF2-40B4-BE49-F238E27FC236}">
                    <a16:creationId xmlns:a16="http://schemas.microsoft.com/office/drawing/2014/main" id="{85CC1AD5-29E7-4D0F-8F47-FB2A7F106668}"/>
                  </a:ext>
                </a:extLst>
              </p:cNvPr>
              <p:cNvSpPr/>
              <p:nvPr/>
            </p:nvSpPr>
            <p:spPr>
              <a:xfrm>
                <a:off x="5894973" y="2604944"/>
                <a:ext cx="49996" cy="33542"/>
              </a:xfrm>
              <a:custGeom>
                <a:avLst/>
                <a:gdLst>
                  <a:gd name="connsiteX0" fmla="*/ 45496 w 49996"/>
                  <a:gd name="connsiteY0" fmla="*/ 14286 h 33542"/>
                  <a:gd name="connsiteX1" fmla="*/ 49844 w 49996"/>
                  <a:gd name="connsiteY1" fmla="*/ 21119 h 33542"/>
                  <a:gd name="connsiteX2" fmla="*/ 41769 w 49996"/>
                  <a:gd name="connsiteY2" fmla="*/ 29194 h 33542"/>
                  <a:gd name="connsiteX3" fmla="*/ 29968 w 49996"/>
                  <a:gd name="connsiteY3" fmla="*/ 33542 h 33542"/>
                  <a:gd name="connsiteX4" fmla="*/ 21893 w 49996"/>
                  <a:gd name="connsiteY4" fmla="*/ 28573 h 33542"/>
                  <a:gd name="connsiteX5" fmla="*/ 35558 w 49996"/>
                  <a:gd name="connsiteY5" fmla="*/ 24846 h 33542"/>
                  <a:gd name="connsiteX6" fmla="*/ 38664 w 49996"/>
                  <a:gd name="connsiteY6" fmla="*/ 21740 h 33542"/>
                  <a:gd name="connsiteX7" fmla="*/ 36800 w 49996"/>
                  <a:gd name="connsiteY7" fmla="*/ 19256 h 33542"/>
                  <a:gd name="connsiteX8" fmla="*/ 32452 w 49996"/>
                  <a:gd name="connsiteY8" fmla="*/ 18634 h 33542"/>
                  <a:gd name="connsiteX9" fmla="*/ 23756 w 49996"/>
                  <a:gd name="connsiteY9" fmla="*/ 19877 h 33542"/>
                  <a:gd name="connsiteX10" fmla="*/ 4501 w 49996"/>
                  <a:gd name="connsiteY10" fmla="*/ 18634 h 33542"/>
                  <a:gd name="connsiteX11" fmla="*/ 153 w 49996"/>
                  <a:gd name="connsiteY11" fmla="*/ 11802 h 33542"/>
                  <a:gd name="connsiteX12" fmla="*/ 6985 w 49996"/>
                  <a:gd name="connsiteY12" fmla="*/ 4348 h 33542"/>
                  <a:gd name="connsiteX13" fmla="*/ 17545 w 49996"/>
                  <a:gd name="connsiteY13" fmla="*/ 0 h 33542"/>
                  <a:gd name="connsiteX14" fmla="*/ 25620 w 49996"/>
                  <a:gd name="connsiteY14" fmla="*/ 4348 h 33542"/>
                  <a:gd name="connsiteX15" fmla="*/ 14439 w 49996"/>
                  <a:gd name="connsiteY15" fmla="*/ 8075 h 33542"/>
                  <a:gd name="connsiteX16" fmla="*/ 11333 w 49996"/>
                  <a:gd name="connsiteY16" fmla="*/ 10560 h 33542"/>
                  <a:gd name="connsiteX17" fmla="*/ 13197 w 49996"/>
                  <a:gd name="connsiteY17" fmla="*/ 13044 h 33542"/>
                  <a:gd name="connsiteX18" fmla="*/ 17545 w 49996"/>
                  <a:gd name="connsiteY18" fmla="*/ 14286 h 33542"/>
                  <a:gd name="connsiteX19" fmla="*/ 24998 w 49996"/>
                  <a:gd name="connsiteY19" fmla="*/ 13044 h 33542"/>
                  <a:gd name="connsiteX20" fmla="*/ 38042 w 49996"/>
                  <a:gd name="connsiteY20" fmla="*/ 11802 h 33542"/>
                  <a:gd name="connsiteX21" fmla="*/ 45496 w 49996"/>
                  <a:gd name="connsiteY21" fmla="*/ 14286 h 33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9996" h="33542">
                    <a:moveTo>
                      <a:pt x="45496" y="14286"/>
                    </a:moveTo>
                    <a:cubicBezTo>
                      <a:pt x="49223" y="16150"/>
                      <a:pt x="50465" y="18634"/>
                      <a:pt x="49844" y="21119"/>
                    </a:cubicBezTo>
                    <a:cubicBezTo>
                      <a:pt x="49223" y="23604"/>
                      <a:pt x="46738" y="26088"/>
                      <a:pt x="41769" y="29194"/>
                    </a:cubicBezTo>
                    <a:cubicBezTo>
                      <a:pt x="38042" y="31678"/>
                      <a:pt x="34316" y="32921"/>
                      <a:pt x="29968" y="33542"/>
                    </a:cubicBezTo>
                    <a:lnTo>
                      <a:pt x="21893" y="28573"/>
                    </a:lnTo>
                    <a:cubicBezTo>
                      <a:pt x="27483" y="28573"/>
                      <a:pt x="31831" y="27331"/>
                      <a:pt x="35558" y="24846"/>
                    </a:cubicBezTo>
                    <a:cubicBezTo>
                      <a:pt x="37421" y="24225"/>
                      <a:pt x="38664" y="22982"/>
                      <a:pt x="38664" y="21740"/>
                    </a:cubicBezTo>
                    <a:cubicBezTo>
                      <a:pt x="39285" y="21119"/>
                      <a:pt x="38042" y="19877"/>
                      <a:pt x="36800" y="19256"/>
                    </a:cubicBezTo>
                    <a:cubicBezTo>
                      <a:pt x="35558" y="18634"/>
                      <a:pt x="34316" y="18013"/>
                      <a:pt x="32452" y="18634"/>
                    </a:cubicBezTo>
                    <a:cubicBezTo>
                      <a:pt x="30589" y="18634"/>
                      <a:pt x="27483" y="19256"/>
                      <a:pt x="23756" y="19877"/>
                    </a:cubicBezTo>
                    <a:cubicBezTo>
                      <a:pt x="15681" y="21740"/>
                      <a:pt x="8849" y="21119"/>
                      <a:pt x="4501" y="18634"/>
                    </a:cubicBezTo>
                    <a:cubicBezTo>
                      <a:pt x="774" y="16771"/>
                      <a:pt x="-469" y="14286"/>
                      <a:pt x="153" y="11802"/>
                    </a:cubicBezTo>
                    <a:cubicBezTo>
                      <a:pt x="774" y="9317"/>
                      <a:pt x="2637" y="6833"/>
                      <a:pt x="6985" y="4348"/>
                    </a:cubicBezTo>
                    <a:cubicBezTo>
                      <a:pt x="10712" y="2485"/>
                      <a:pt x="14439" y="621"/>
                      <a:pt x="17545" y="0"/>
                    </a:cubicBezTo>
                    <a:lnTo>
                      <a:pt x="25620" y="4348"/>
                    </a:lnTo>
                    <a:cubicBezTo>
                      <a:pt x="21272" y="4969"/>
                      <a:pt x="17545" y="6211"/>
                      <a:pt x="14439" y="8075"/>
                    </a:cubicBezTo>
                    <a:cubicBezTo>
                      <a:pt x="12575" y="9317"/>
                      <a:pt x="11954" y="9938"/>
                      <a:pt x="11333" y="10560"/>
                    </a:cubicBezTo>
                    <a:cubicBezTo>
                      <a:pt x="10712" y="11181"/>
                      <a:pt x="11954" y="12423"/>
                      <a:pt x="13197" y="13044"/>
                    </a:cubicBezTo>
                    <a:cubicBezTo>
                      <a:pt x="14439" y="13665"/>
                      <a:pt x="15681" y="14286"/>
                      <a:pt x="17545" y="14286"/>
                    </a:cubicBezTo>
                    <a:cubicBezTo>
                      <a:pt x="18787" y="14286"/>
                      <a:pt x="21272" y="13665"/>
                      <a:pt x="24998" y="13044"/>
                    </a:cubicBezTo>
                    <a:cubicBezTo>
                      <a:pt x="29968" y="11802"/>
                      <a:pt x="34316" y="11181"/>
                      <a:pt x="38042" y="11802"/>
                    </a:cubicBezTo>
                    <a:cubicBezTo>
                      <a:pt x="40527" y="11802"/>
                      <a:pt x="43012" y="13044"/>
                      <a:pt x="45496" y="14286"/>
                    </a:cubicBezTo>
                    <a:close/>
                  </a:path>
                </a:pathLst>
              </a:custGeom>
              <a:solidFill>
                <a:srgbClr val="0078D4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5" name="Graphic 8199">
                <a:extLst>
                  <a:ext uri="{FF2B5EF4-FFF2-40B4-BE49-F238E27FC236}">
                    <a16:creationId xmlns:a16="http://schemas.microsoft.com/office/drawing/2014/main" id="{F2EFBC83-DE84-47AF-A19A-F6E43EC563DC}"/>
                  </a:ext>
                </a:extLst>
              </p:cNvPr>
              <p:cNvSpPr/>
              <p:nvPr/>
            </p:nvSpPr>
            <p:spPr>
              <a:xfrm>
                <a:off x="5960346" y="2572024"/>
                <a:ext cx="59629" cy="26088"/>
              </a:xfrm>
              <a:custGeom>
                <a:avLst/>
                <a:gdLst>
                  <a:gd name="connsiteX0" fmla="*/ 59629 w 59629"/>
                  <a:gd name="connsiteY0" fmla="*/ 13044 h 26088"/>
                  <a:gd name="connsiteX1" fmla="*/ 37269 w 59629"/>
                  <a:gd name="connsiteY1" fmla="*/ 26088 h 26088"/>
                  <a:gd name="connsiteX2" fmla="*/ 0 w 59629"/>
                  <a:gd name="connsiteY2" fmla="*/ 4969 h 26088"/>
                  <a:gd name="connsiteX3" fmla="*/ 8695 w 59629"/>
                  <a:gd name="connsiteY3" fmla="*/ 0 h 26088"/>
                  <a:gd name="connsiteX4" fmla="*/ 39132 w 59629"/>
                  <a:gd name="connsiteY4" fmla="*/ 17392 h 26088"/>
                  <a:gd name="connsiteX5" fmla="*/ 53418 w 59629"/>
                  <a:gd name="connsiteY5" fmla="*/ 9317 h 26088"/>
                  <a:gd name="connsiteX6" fmla="*/ 59629 w 59629"/>
                  <a:gd name="connsiteY6" fmla="*/ 13044 h 26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629" h="26088">
                    <a:moveTo>
                      <a:pt x="59629" y="13044"/>
                    </a:moveTo>
                    <a:lnTo>
                      <a:pt x="37269" y="26088"/>
                    </a:lnTo>
                    <a:lnTo>
                      <a:pt x="0" y="4969"/>
                    </a:lnTo>
                    <a:lnTo>
                      <a:pt x="8695" y="0"/>
                    </a:lnTo>
                    <a:lnTo>
                      <a:pt x="39132" y="17392"/>
                    </a:lnTo>
                    <a:lnTo>
                      <a:pt x="53418" y="9317"/>
                    </a:lnTo>
                    <a:lnTo>
                      <a:pt x="59629" y="13044"/>
                    </a:lnTo>
                    <a:close/>
                  </a:path>
                </a:pathLst>
              </a:custGeom>
              <a:solidFill>
                <a:srgbClr val="0078D4"/>
              </a:solidFill>
              <a:ln w="620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8272BE1-BEB1-476D-AFF4-CC4A7C3922D6}"/>
                </a:ext>
              </a:extLst>
            </p:cNvPr>
            <p:cNvSpPr/>
            <p:nvPr/>
          </p:nvSpPr>
          <p:spPr bwMode="auto">
            <a:xfrm>
              <a:off x="4477974" y="4755591"/>
              <a:ext cx="893409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MSSQL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4F9BED2-690F-4A18-B0AB-EF5DDCABE397}"/>
                </a:ext>
              </a:extLst>
            </p:cNvPr>
            <p:cNvCxnSpPr>
              <a:stCxn id="62" idx="3"/>
              <a:endCxn id="184" idx="5"/>
            </p:cNvCxnSpPr>
            <p:nvPr/>
          </p:nvCxnSpPr>
          <p:spPr>
            <a:xfrm>
              <a:off x="4402246" y="4682123"/>
              <a:ext cx="385222" cy="1122"/>
            </a:xfrm>
            <a:prstGeom prst="line">
              <a:avLst/>
            </a:prstGeom>
            <a:noFill/>
            <a:ln w="9525" cap="flat" cmpd="sng" algn="ctr">
              <a:solidFill>
                <a:srgbClr val="08ABE8"/>
              </a:solidFill>
              <a:prstDash val="solid"/>
              <a:headEnd type="none" w="lg" len="med"/>
              <a:tailEnd type="none" w="sm" len="sm"/>
            </a:ln>
            <a:effectLst/>
          </p:spPr>
        </p:cxnSp>
        <p:pic>
          <p:nvPicPr>
            <p:cNvPr id="71" name="Graphic 70">
              <a:extLst>
                <a:ext uri="{FF2B5EF4-FFF2-40B4-BE49-F238E27FC236}">
                  <a16:creationId xmlns:a16="http://schemas.microsoft.com/office/drawing/2014/main" id="{D2580E16-C976-4124-8C29-B91C42A3C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59197" y="917317"/>
              <a:ext cx="842541" cy="847557"/>
            </a:xfrm>
            <a:prstGeom prst="rect">
              <a:avLst/>
            </a:prstGeom>
          </p:spPr>
        </p:pic>
        <p:pic>
          <p:nvPicPr>
            <p:cNvPr id="72" name="Graphic 71">
              <a:extLst>
                <a:ext uri="{FF2B5EF4-FFF2-40B4-BE49-F238E27FC236}">
                  <a16:creationId xmlns:a16="http://schemas.microsoft.com/office/drawing/2014/main" id="{CAFE44D4-2A89-4C5C-BBA8-9DCBD6D67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010115" y="1558900"/>
              <a:ext cx="235497" cy="287578"/>
            </a:xfrm>
            <a:prstGeom prst="rect">
              <a:avLst/>
            </a:prstGeom>
          </p:spPr>
        </p:pic>
        <p:pic>
          <p:nvPicPr>
            <p:cNvPr id="74" name="Graphic 73">
              <a:extLst>
                <a:ext uri="{FF2B5EF4-FFF2-40B4-BE49-F238E27FC236}">
                  <a16:creationId xmlns:a16="http://schemas.microsoft.com/office/drawing/2014/main" id="{0894893A-AF6F-40D5-92C8-319742405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698339" y="753271"/>
              <a:ext cx="478271" cy="391836"/>
            </a:xfrm>
            <a:prstGeom prst="rect">
              <a:avLst/>
            </a:prstGeom>
          </p:spPr>
        </p:pic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4BE0CEB-93C6-4943-AF19-4F48BD106A9E}"/>
                </a:ext>
              </a:extLst>
            </p:cNvPr>
            <p:cNvCxnSpPr>
              <a:cxnSpLocks/>
            </p:cNvCxnSpPr>
            <p:nvPr/>
          </p:nvCxnSpPr>
          <p:spPr>
            <a:xfrm>
              <a:off x="3785742" y="1908792"/>
              <a:ext cx="1627808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016A0CF-676C-45AA-B068-06607364726C}"/>
                </a:ext>
              </a:extLst>
            </p:cNvPr>
            <p:cNvCxnSpPr>
              <a:cxnSpLocks/>
            </p:cNvCxnSpPr>
            <p:nvPr/>
          </p:nvCxnSpPr>
          <p:spPr>
            <a:xfrm>
              <a:off x="3787001" y="827421"/>
              <a:ext cx="1650652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DC50185-4CC2-4C21-9808-08C656EA05A6}"/>
                </a:ext>
              </a:extLst>
            </p:cNvPr>
            <p:cNvSpPr/>
            <p:nvPr/>
          </p:nvSpPr>
          <p:spPr bwMode="auto">
            <a:xfrm>
              <a:off x="4094557" y="1555640"/>
              <a:ext cx="1251035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Cascadia Code" panose="020B0609020000020004" pitchFamily="49" charset="0"/>
                </a:rPr>
                <a:t>Column Master Key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0A0B9BC-50CC-45C7-BB01-B787628047E3}"/>
                </a:ext>
              </a:extLst>
            </p:cNvPr>
            <p:cNvCxnSpPr>
              <a:cxnSpLocks/>
            </p:cNvCxnSpPr>
            <p:nvPr/>
          </p:nvCxnSpPr>
          <p:spPr>
            <a:xfrm>
              <a:off x="3772676" y="5345391"/>
              <a:ext cx="1650652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F4B900B-2AAD-47D1-B2B2-4E7CBD7B3604}"/>
                </a:ext>
              </a:extLst>
            </p:cNvPr>
            <p:cNvCxnSpPr>
              <a:cxnSpLocks/>
            </p:cNvCxnSpPr>
            <p:nvPr/>
          </p:nvCxnSpPr>
          <p:spPr>
            <a:xfrm>
              <a:off x="3773934" y="3445802"/>
              <a:ext cx="1650652" cy="0"/>
            </a:xfrm>
            <a:prstGeom prst="line">
              <a:avLst/>
            </a:prstGeom>
            <a:noFill/>
            <a:ln w="6350" cap="flat" cmpd="sng" algn="ctr">
              <a:solidFill>
                <a:srgbClr val="000000">
                  <a:alpha val="25000"/>
                </a:srgbClr>
              </a:solidFill>
              <a:prstDash val="dash"/>
              <a:headEnd type="none" w="lg" len="med"/>
              <a:tailEnd type="none" w="lg" len="med"/>
            </a:ln>
            <a:effectLst/>
          </p:spPr>
        </p:cxn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C2BBD46A-6911-4417-B2D0-70567B157066}"/>
                </a:ext>
              </a:extLst>
            </p:cNvPr>
            <p:cNvGrpSpPr/>
            <p:nvPr/>
          </p:nvGrpSpPr>
          <p:grpSpPr>
            <a:xfrm>
              <a:off x="4240663" y="3658999"/>
              <a:ext cx="640290" cy="720527"/>
              <a:chOff x="8711708" y="2888501"/>
              <a:chExt cx="603816" cy="688704"/>
            </a:xfrm>
          </p:grpSpPr>
          <p:pic>
            <p:nvPicPr>
              <p:cNvPr id="178" name="Graphic 177">
                <a:extLst>
                  <a:ext uri="{FF2B5EF4-FFF2-40B4-BE49-F238E27FC236}">
                    <a16:creationId xmlns:a16="http://schemas.microsoft.com/office/drawing/2014/main" id="{7A437773-E1FE-4332-85BB-813A711158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8711708" y="2888501"/>
                <a:ext cx="603816" cy="603816"/>
              </a:xfrm>
              <a:prstGeom prst="rect">
                <a:avLst/>
              </a:prstGeom>
            </p:spPr>
          </p:pic>
          <p:pic>
            <p:nvPicPr>
              <p:cNvPr id="179" name="Graphic 178">
                <a:extLst>
                  <a:ext uri="{FF2B5EF4-FFF2-40B4-BE49-F238E27FC236}">
                    <a16:creationId xmlns:a16="http://schemas.microsoft.com/office/drawing/2014/main" id="{426BFB87-5B31-4B97-80E5-394DC1440A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9044756" y="3312905"/>
                <a:ext cx="264300" cy="264300"/>
              </a:xfrm>
              <a:prstGeom prst="rect">
                <a:avLst/>
              </a:prstGeom>
            </p:spPr>
          </p:pic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772E5EE5-2468-4A16-91A5-A4DF86F8BBB2}"/>
                </a:ext>
              </a:extLst>
            </p:cNvPr>
            <p:cNvGrpSpPr/>
            <p:nvPr/>
          </p:nvGrpSpPr>
          <p:grpSpPr>
            <a:xfrm>
              <a:off x="7361120" y="2557120"/>
              <a:ext cx="1102542" cy="437088"/>
              <a:chOff x="6185458" y="2162024"/>
              <a:chExt cx="783238" cy="310504"/>
            </a:xfrm>
          </p:grpSpPr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5F9401C4-0FBB-4893-B3B0-64ED9191DE03}"/>
                  </a:ext>
                </a:extLst>
              </p:cNvPr>
              <p:cNvSpPr/>
              <p:nvPr/>
            </p:nvSpPr>
            <p:spPr bwMode="auto">
              <a:xfrm>
                <a:off x="6194277" y="2162024"/>
                <a:ext cx="769113" cy="310504"/>
              </a:xfrm>
              <a:prstGeom prst="rect">
                <a:avLst/>
              </a:prstGeom>
              <a:solidFill>
                <a:srgbClr val="FFFFFF">
                  <a:lumMod val="95000"/>
                </a:srgbClr>
              </a:solidFill>
              <a:ln w="9525" cap="flat" cmpd="sng" algn="ctr">
                <a:gradFill>
                  <a:gsLst>
                    <a:gs pos="0">
                      <a:srgbClr val="E6E6E6">
                        <a:lumMod val="90000"/>
                        <a:alpha val="73000"/>
                      </a:srgbClr>
                    </a:gs>
                    <a:gs pos="100000">
                      <a:srgbClr val="008575">
                        <a:lumMod val="30000"/>
                        <a:lumOff val="70000"/>
                      </a:srgbClr>
                    </a:gs>
                  </a:gsLst>
                  <a:lin ang="16200000" scaled="0"/>
                </a:gradFill>
                <a:prstDash val="solid"/>
                <a:headEnd type="none" w="med" len="med"/>
                <a:tailEnd type="none" w="med" len="med"/>
              </a:ln>
              <a:effectLst>
                <a:outerShdw blurRad="635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293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cs typeface="Segoe UI" pitchFamily="34" charset="0"/>
                </a:endParaRPr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3D37FC25-74B3-44DB-B7A4-3979F69C8BB9}"/>
                  </a:ext>
                </a:extLst>
              </p:cNvPr>
              <p:cNvSpPr/>
              <p:nvPr/>
            </p:nvSpPr>
            <p:spPr bwMode="auto">
              <a:xfrm>
                <a:off x="6185458" y="2203006"/>
                <a:ext cx="783238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HR Web App</a:t>
                </a:r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436A8EC4-6A53-4AE2-B5D7-42326B296164}"/>
                </a:ext>
              </a:extLst>
            </p:cNvPr>
            <p:cNvGrpSpPr/>
            <p:nvPr/>
          </p:nvGrpSpPr>
          <p:grpSpPr>
            <a:xfrm>
              <a:off x="7268645" y="3050737"/>
              <a:ext cx="1306395" cy="552398"/>
              <a:chOff x="6112860" y="2826178"/>
              <a:chExt cx="928053" cy="392419"/>
            </a:xfrm>
          </p:grpSpPr>
          <p:grpSp>
            <p:nvGrpSpPr>
              <p:cNvPr id="168" name="Group 167">
                <a:extLst>
                  <a:ext uri="{FF2B5EF4-FFF2-40B4-BE49-F238E27FC236}">
                    <a16:creationId xmlns:a16="http://schemas.microsoft.com/office/drawing/2014/main" id="{9730A8B3-8897-4535-B82D-871BFB2B3A2B}"/>
                  </a:ext>
                </a:extLst>
              </p:cNvPr>
              <p:cNvGrpSpPr/>
              <p:nvPr/>
            </p:nvGrpSpPr>
            <p:grpSpPr>
              <a:xfrm>
                <a:off x="6130033" y="2908093"/>
                <a:ext cx="910880" cy="310504"/>
                <a:chOff x="6137663" y="2162024"/>
                <a:chExt cx="910880" cy="310504"/>
              </a:xfrm>
            </p:grpSpPr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722DBF69-126A-47CD-978C-D7522FC4E4FC}"/>
                    </a:ext>
                  </a:extLst>
                </p:cNvPr>
                <p:cNvSpPr/>
                <p:nvPr/>
              </p:nvSpPr>
              <p:spPr bwMode="auto">
                <a:xfrm>
                  <a:off x="6194277" y="2162024"/>
                  <a:ext cx="769113" cy="310504"/>
                </a:xfrm>
                <a:prstGeom prst="rect">
                  <a:avLst/>
                </a:prstGeom>
                <a:solidFill>
                  <a:srgbClr val="FFFFFF">
                    <a:lumMod val="95000"/>
                  </a:srgbClr>
                </a:solidFill>
                <a:ln w="9525" cap="flat" cmpd="sng" algn="ctr">
                  <a:gradFill>
                    <a:gsLst>
                      <a:gs pos="0">
                        <a:srgbClr val="E6E6E6">
                          <a:lumMod val="90000"/>
                          <a:alpha val="73000"/>
                        </a:srgbClr>
                      </a:gs>
                      <a:gs pos="100000">
                        <a:srgbClr val="008575">
                          <a:lumMod val="30000"/>
                          <a:lumOff val="70000"/>
                        </a:srgbClr>
                      </a:gs>
                    </a:gsLst>
                    <a:lin ang="16200000" scaled="0"/>
                  </a:gradFill>
                  <a:prstDash val="solid"/>
                  <a:headEnd type="none" w="med" len="med"/>
                  <a:tailEnd type="none" w="med" len="med"/>
                </a:ln>
                <a:effectLst>
                  <a:outerShdw blurRad="63500" algn="ctr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293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8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cs typeface="Segoe UI" pitchFamily="34" charset="0"/>
                  </a:endParaRPr>
                </a:p>
              </p:txBody>
            </p:sp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ABCB410E-64F9-4734-91AB-AA12069395A7}"/>
                    </a:ext>
                  </a:extLst>
                </p:cNvPr>
                <p:cNvSpPr/>
                <p:nvPr/>
              </p:nvSpPr>
              <p:spPr bwMode="auto">
                <a:xfrm>
                  <a:off x="6137663" y="2193676"/>
                  <a:ext cx="910880" cy="17857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807757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Segoe UI" pitchFamily="34" charset="0"/>
                      <a:cs typeface="Segoe UI Semibold" panose="020B0702040204020203" pitchFamily="34" charset="0"/>
                    </a:rPr>
                    <a:t>SQL Driver</a:t>
                  </a:r>
                </a:p>
              </p:txBody>
            </p:sp>
          </p:grpSp>
          <p:pic>
            <p:nvPicPr>
              <p:cNvPr id="169" name="Graphic 168">
                <a:extLst>
                  <a:ext uri="{FF2B5EF4-FFF2-40B4-BE49-F238E27FC236}">
                    <a16:creationId xmlns:a16="http://schemas.microsoft.com/office/drawing/2014/main" id="{079220CE-FFFA-437E-A231-601A3E2678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112860" y="2826178"/>
                <a:ext cx="144043" cy="142115"/>
              </a:xfrm>
              <a:prstGeom prst="rect">
                <a:avLst/>
              </a:prstGeom>
            </p:spPr>
          </p:pic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BDEA81E0-90F6-4C9E-BC84-A739496501B7}"/>
                  </a:ext>
                </a:extLst>
              </p:cNvPr>
              <p:cNvGrpSpPr/>
              <p:nvPr/>
            </p:nvGrpSpPr>
            <p:grpSpPr>
              <a:xfrm>
                <a:off x="6200123" y="2913156"/>
                <a:ext cx="88359" cy="88359"/>
                <a:chOff x="5124746" y="2579203"/>
                <a:chExt cx="594360" cy="594360"/>
              </a:xfrm>
            </p:grpSpPr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CDC439F7-9A30-4D33-A7BC-A71BB16F0896}"/>
                    </a:ext>
                  </a:extLst>
                </p:cNvPr>
                <p:cNvSpPr/>
                <p:nvPr/>
              </p:nvSpPr>
              <p:spPr bwMode="auto">
                <a:xfrm>
                  <a:off x="5175291" y="2629153"/>
                  <a:ext cx="488606" cy="488606"/>
                </a:xfrm>
                <a:prstGeom prst="ellipse">
                  <a:avLst/>
                </a:prstGeom>
                <a:solidFill>
                  <a:srgbClr val="FFFF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73" name="Picture 172">
                  <a:extLst>
                    <a:ext uri="{FF2B5EF4-FFF2-40B4-BE49-F238E27FC236}">
                      <a16:creationId xmlns:a16="http://schemas.microsoft.com/office/drawing/2014/main" id="{430A0B9F-568B-4BEE-A35D-383FD85761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124746" y="2579203"/>
                  <a:ext cx="594360" cy="594360"/>
                </a:xfrm>
                <a:prstGeom prst="rect">
                  <a:avLst/>
                </a:prstGeom>
              </p:spPr>
            </p:pic>
          </p:grp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C69BD6DB-5BC6-4423-A1EB-DBD0DDFFF74C}"/>
                  </a:ext>
                </a:extLst>
              </p:cNvPr>
              <p:cNvSpPr/>
              <p:nvPr/>
            </p:nvSpPr>
            <p:spPr bwMode="auto">
              <a:xfrm>
                <a:off x="6186322" y="3024838"/>
                <a:ext cx="783238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 Semibold" panose="020B0702040204020203" pitchFamily="34" charset="0"/>
                  </a:rPr>
                  <a:t>ADO.NET</a:t>
                </a:r>
              </a:p>
            </p:txBody>
          </p:sp>
        </p:grp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7CD03ACE-6FF2-4E0E-8DF0-990A7528C348}"/>
                </a:ext>
              </a:extLst>
            </p:cNvPr>
            <p:cNvCxnSpPr>
              <a:cxnSpLocks/>
              <a:stCxn id="169" idx="1"/>
            </p:cNvCxnSpPr>
            <p:nvPr/>
          </p:nvCxnSpPr>
          <p:spPr>
            <a:xfrm rot="10800000">
              <a:off x="4744481" y="1329411"/>
              <a:ext cx="2524165" cy="1821353"/>
            </a:xfrm>
            <a:prstGeom prst="bentConnector3">
              <a:avLst>
                <a:gd name="adj1" fmla="val 41812"/>
              </a:avLst>
            </a:prstGeom>
            <a:noFill/>
            <a:ln w="25400" cap="flat" cmpd="sng" algn="ctr">
              <a:solidFill>
                <a:srgbClr val="006CC3"/>
              </a:solidFill>
              <a:prstDash val="sysDash"/>
              <a:headEnd type="triangle" w="med" len="med"/>
              <a:tailEnd type="triangle" w="med" len="med"/>
            </a:ln>
            <a:effectLst/>
          </p:spPr>
        </p:cxn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6DB93812-5F78-4ADC-87C0-CC4E33C6AB25}"/>
                </a:ext>
              </a:extLst>
            </p:cNvPr>
            <p:cNvGrpSpPr/>
            <p:nvPr/>
          </p:nvGrpSpPr>
          <p:grpSpPr>
            <a:xfrm>
              <a:off x="5792638" y="1136807"/>
              <a:ext cx="835351" cy="510185"/>
              <a:chOff x="5124558" y="2498530"/>
              <a:chExt cx="479908" cy="293101"/>
            </a:xfrm>
          </p:grpSpPr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69868328-DC2A-43AB-8248-361F1D192012}"/>
                  </a:ext>
                </a:extLst>
              </p:cNvPr>
              <p:cNvGrpSpPr/>
              <p:nvPr/>
            </p:nvGrpSpPr>
            <p:grpSpPr>
              <a:xfrm>
                <a:off x="5270688" y="2498530"/>
                <a:ext cx="197635" cy="250836"/>
                <a:chOff x="5270688" y="2498530"/>
                <a:chExt cx="197635" cy="250836"/>
              </a:xfrm>
            </p:grpSpPr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E387C4E3-5D55-409F-B11E-2EFFA2F440EB}"/>
                    </a:ext>
                  </a:extLst>
                </p:cNvPr>
                <p:cNvSpPr/>
                <p:nvPr/>
              </p:nvSpPr>
              <p:spPr bwMode="auto">
                <a:xfrm>
                  <a:off x="5270688" y="2498530"/>
                  <a:ext cx="197635" cy="250836"/>
                </a:xfrm>
                <a:prstGeom prst="rect">
                  <a:avLst/>
                </a:prstGeom>
                <a:solidFill>
                  <a:srgbClr val="FFFFFF"/>
                </a:solidFill>
                <a:ln w="317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24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8D45DA42-A4DF-48EC-B249-3C23215D469E}"/>
                    </a:ext>
                  </a:extLst>
                </p:cNvPr>
                <p:cNvGrpSpPr/>
                <p:nvPr/>
              </p:nvGrpSpPr>
              <p:grpSpPr>
                <a:xfrm>
                  <a:off x="5301343" y="2521703"/>
                  <a:ext cx="138554" cy="146234"/>
                  <a:chOff x="696195" y="3464883"/>
                  <a:chExt cx="161370" cy="170315"/>
                </a:xfrm>
              </p:grpSpPr>
              <p:sp>
                <p:nvSpPr>
                  <p:cNvPr id="166" name="Oval 165">
                    <a:extLst>
                      <a:ext uri="{FF2B5EF4-FFF2-40B4-BE49-F238E27FC236}">
                        <a16:creationId xmlns:a16="http://schemas.microsoft.com/office/drawing/2014/main" id="{9D39C461-23CF-4831-840F-E471B8C02BEC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96195" y="3464883"/>
                    <a:ext cx="161370" cy="161371"/>
                  </a:xfrm>
                  <a:prstGeom prst="ellipse">
                    <a:avLst/>
                  </a:prstGeom>
                  <a:solidFill>
                    <a:srgbClr val="FFFFFF"/>
                  </a:solidFill>
                  <a:ln w="9525" cap="flat" cmpd="sng" algn="ctr">
                    <a:solidFill>
                      <a:srgbClr val="50E6FF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32472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2400" b="0" i="0" u="none" strike="noStrike" kern="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167" name="Picture 166">
                    <a:extLst>
                      <a:ext uri="{FF2B5EF4-FFF2-40B4-BE49-F238E27FC236}">
                        <a16:creationId xmlns:a16="http://schemas.microsoft.com/office/drawing/2014/main" id="{7FC962F4-7D54-4594-890F-B853C020763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723315" y="3480848"/>
                    <a:ext cx="127889" cy="15435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DD93D595-B544-40AD-BE1E-3D89F406F34D}"/>
                  </a:ext>
                </a:extLst>
              </p:cNvPr>
              <p:cNvSpPr/>
              <p:nvPr/>
            </p:nvSpPr>
            <p:spPr bwMode="auto">
              <a:xfrm>
                <a:off x="5124558" y="2613055"/>
                <a:ext cx="479908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Read</a:t>
                </a:r>
              </a:p>
            </p:txBody>
          </p:sp>
        </p:grpSp>
        <p:cxnSp>
          <p:nvCxnSpPr>
            <p:cNvPr id="85" name="Connector: Elbow 84">
              <a:extLst>
                <a:ext uri="{FF2B5EF4-FFF2-40B4-BE49-F238E27FC236}">
                  <a16:creationId xmlns:a16="http://schemas.microsoft.com/office/drawing/2014/main" id="{CF108CB0-B7A3-4EDA-83C3-786FEC08D259}"/>
                </a:ext>
              </a:extLst>
            </p:cNvPr>
            <p:cNvCxnSpPr>
              <a:cxnSpLocks/>
              <a:stCxn id="169" idx="1"/>
              <a:endCxn id="178" idx="3"/>
            </p:cNvCxnSpPr>
            <p:nvPr/>
          </p:nvCxnSpPr>
          <p:spPr>
            <a:xfrm rot="10800000" flipV="1">
              <a:off x="4880953" y="3150762"/>
              <a:ext cx="2387692" cy="824095"/>
            </a:xfrm>
            <a:prstGeom prst="bentConnector3">
              <a:avLst>
                <a:gd name="adj1" fmla="val 29016"/>
              </a:avLst>
            </a:prstGeom>
            <a:noFill/>
            <a:ln w="50800" cap="flat" cmpd="sng" algn="ctr">
              <a:solidFill>
                <a:srgbClr val="08ABE8">
                  <a:alpha val="70000"/>
                </a:srgbClr>
              </a:solidFill>
              <a:prstDash val="solid"/>
              <a:headEnd type="triangle" w="med" len="med"/>
              <a:tailEnd type="triangle" w="med" len="med"/>
            </a:ln>
            <a:effectLst>
              <a:glow rad="63500">
                <a:srgbClr val="50E6FF">
                  <a:satMod val="175000"/>
                  <a:alpha val="8000"/>
                </a:srgbClr>
              </a:glow>
            </a:effectLst>
          </p:spPr>
        </p:cxn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38ED0A02-6B15-44FB-A56B-5F0EE1B18281}"/>
                </a:ext>
              </a:extLst>
            </p:cNvPr>
            <p:cNvGrpSpPr/>
            <p:nvPr/>
          </p:nvGrpSpPr>
          <p:grpSpPr>
            <a:xfrm>
              <a:off x="6028168" y="3721429"/>
              <a:ext cx="1119010" cy="551287"/>
              <a:chOff x="5666829" y="3132138"/>
              <a:chExt cx="794936" cy="391631"/>
            </a:xfrm>
          </p:grpSpPr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29779025-9D9C-494A-9050-4AC88347173B}"/>
                  </a:ext>
                </a:extLst>
              </p:cNvPr>
              <p:cNvSpPr/>
              <p:nvPr/>
            </p:nvSpPr>
            <p:spPr bwMode="auto">
              <a:xfrm>
                <a:off x="5857212" y="3336431"/>
                <a:ext cx="413096" cy="160372"/>
              </a:xfrm>
              <a:prstGeom prst="rect">
                <a:avLst/>
              </a:prstGeom>
              <a:solidFill>
                <a:srgbClr val="FFFFFF"/>
              </a:solidFill>
              <a:ln w="31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400" b="0" i="0" u="none" strike="noStrike" kern="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E0A7CC24-3EAC-4E70-940E-97FA41A01513}"/>
                  </a:ext>
                </a:extLst>
              </p:cNvPr>
              <p:cNvSpPr/>
              <p:nvPr/>
            </p:nvSpPr>
            <p:spPr bwMode="auto">
              <a:xfrm>
                <a:off x="5666829" y="3345193"/>
                <a:ext cx="794936" cy="1785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Ciphertext</a:t>
                </a:r>
              </a:p>
            </p:txBody>
          </p:sp>
          <p:pic>
            <p:nvPicPr>
              <p:cNvPr id="161" name="Graphic 160">
                <a:extLst>
                  <a:ext uri="{FF2B5EF4-FFF2-40B4-BE49-F238E27FC236}">
                    <a16:creationId xmlns:a16="http://schemas.microsoft.com/office/drawing/2014/main" id="{57E214FE-293B-4A35-9C6B-0930027C2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5968625" y="3132138"/>
                <a:ext cx="190656" cy="278357"/>
              </a:xfrm>
              <a:prstGeom prst="rect">
                <a:avLst/>
              </a:prstGeom>
            </p:spPr>
          </p:pic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80C0B583-DC4E-4B16-92BA-98867699A750}"/>
                </a:ext>
              </a:extLst>
            </p:cNvPr>
            <p:cNvGrpSpPr/>
            <p:nvPr/>
          </p:nvGrpSpPr>
          <p:grpSpPr>
            <a:xfrm>
              <a:off x="7892242" y="2991380"/>
              <a:ext cx="45815" cy="174660"/>
              <a:chOff x="6553139" y="2756879"/>
              <a:chExt cx="32533" cy="124077"/>
            </a:xfrm>
          </p:grpSpPr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30467749-0180-4573-BB9F-AF36E83AECF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53139" y="2758888"/>
                <a:ext cx="725" cy="122068"/>
              </a:xfrm>
              <a:prstGeom prst="straightConnector1">
                <a:avLst/>
              </a:prstGeom>
              <a:noFill/>
              <a:ln w="7620" cap="flat" cmpd="sng" algn="ctr">
                <a:solidFill>
                  <a:srgbClr val="52C4EF"/>
                </a:solidFill>
                <a:prstDash val="solid"/>
                <a:headEnd type="none" w="sm" len="sm"/>
                <a:tailEnd type="triangle" w="sm" len="sm"/>
              </a:ln>
              <a:effectLst/>
            </p:spPr>
          </p:cxnSp>
          <p:cxnSp>
            <p:nvCxnSpPr>
              <p:cNvPr id="158" name="Straight Arrow Connector 157">
                <a:extLst>
                  <a:ext uri="{FF2B5EF4-FFF2-40B4-BE49-F238E27FC236}">
                    <a16:creationId xmlns:a16="http://schemas.microsoft.com/office/drawing/2014/main" id="{3C833648-A41A-4FBA-8B91-5D1C6C43AC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84947" y="2756879"/>
                <a:ext cx="725" cy="122068"/>
              </a:xfrm>
              <a:prstGeom prst="straightConnector1">
                <a:avLst/>
              </a:prstGeom>
              <a:noFill/>
              <a:ln w="7620" cap="flat" cmpd="sng" algn="ctr">
                <a:solidFill>
                  <a:srgbClr val="52C4EF"/>
                </a:solidFill>
                <a:prstDash val="solid"/>
                <a:headEnd type="triangle" w="sm" len="sm"/>
                <a:tailEnd type="none" w="sm" len="sm"/>
              </a:ln>
              <a:effectLst/>
            </p:spPr>
          </p:cxn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3A5A0801-CD94-475B-9D61-021C709223D8}"/>
                </a:ext>
              </a:extLst>
            </p:cNvPr>
            <p:cNvGrpSpPr/>
            <p:nvPr/>
          </p:nvGrpSpPr>
          <p:grpSpPr>
            <a:xfrm>
              <a:off x="5633331" y="5858654"/>
              <a:ext cx="1119009" cy="514112"/>
              <a:chOff x="4930950" y="5884169"/>
              <a:chExt cx="1119009" cy="514112"/>
            </a:xfrm>
          </p:grpSpPr>
          <p:pic>
            <p:nvPicPr>
              <p:cNvPr id="155" name="Graphic 154">
                <a:extLst>
                  <a:ext uri="{FF2B5EF4-FFF2-40B4-BE49-F238E27FC236}">
                    <a16:creationId xmlns:a16="http://schemas.microsoft.com/office/drawing/2014/main" id="{A7A79F59-421D-4888-8AE1-AB5311D6A1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5367031" y="5884169"/>
                <a:ext cx="262223" cy="324202"/>
              </a:xfrm>
              <a:prstGeom prst="rect">
                <a:avLst/>
              </a:prstGeom>
            </p:spPr>
          </p:pic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C6C599BF-287D-4621-8429-A5512623CCD5}"/>
                  </a:ext>
                </a:extLst>
              </p:cNvPr>
              <p:cNvSpPr/>
              <p:nvPr/>
            </p:nvSpPr>
            <p:spPr bwMode="auto">
              <a:xfrm>
                <a:off x="4930950" y="6146905"/>
                <a:ext cx="1119009" cy="2513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Token</a:t>
                </a:r>
              </a:p>
            </p:txBody>
          </p:sp>
        </p:grp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A5C8393-FEF5-4BBA-9C8F-5ABB3D8EE8EC}"/>
                </a:ext>
              </a:extLst>
            </p:cNvPr>
            <p:cNvSpPr/>
            <p:nvPr/>
          </p:nvSpPr>
          <p:spPr bwMode="auto">
            <a:xfrm>
              <a:off x="7385434" y="4561793"/>
              <a:ext cx="1082659" cy="437088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 w="9525" cap="flat" cmpd="sng" algn="ctr">
              <a:gradFill>
                <a:gsLst>
                  <a:gs pos="0">
                    <a:srgbClr val="E6E6E6">
                      <a:lumMod val="90000"/>
                      <a:alpha val="73000"/>
                    </a:srgbClr>
                  </a:gs>
                  <a:gs pos="100000">
                    <a:srgbClr val="FFCCCC"/>
                  </a:gs>
                </a:gsLst>
                <a:lin ang="16200000" scaled="0"/>
              </a:gradFill>
              <a:prstDash val="solid"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293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cs typeface="Segoe UI" pitchFamily="34" charset="0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C09EFE7-7669-480A-AC1D-59A4D0C21D57}"/>
                </a:ext>
              </a:extLst>
            </p:cNvPr>
            <p:cNvSpPr/>
            <p:nvPr/>
          </p:nvSpPr>
          <p:spPr bwMode="auto">
            <a:xfrm>
              <a:off x="7259486" y="4659444"/>
              <a:ext cx="1282221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SSMS</a:t>
              </a:r>
            </a:p>
          </p:txBody>
        </p:sp>
        <p:pic>
          <p:nvPicPr>
            <p:cNvPr id="91" name="Picture 4" descr="SQL Server Management Studio Download (Latest Version) for PC Windows">
              <a:extLst>
                <a:ext uri="{FF2B5EF4-FFF2-40B4-BE49-F238E27FC236}">
                  <a16:creationId xmlns:a16="http://schemas.microsoft.com/office/drawing/2014/main" id="{FF78C2C3-ABC3-406B-A471-F03ECFE041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7238" y="4444045"/>
              <a:ext cx="513018" cy="285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2" descr="Hacker - Free computer icons">
              <a:extLst>
                <a:ext uri="{FF2B5EF4-FFF2-40B4-BE49-F238E27FC236}">
                  <a16:creationId xmlns:a16="http://schemas.microsoft.com/office/drawing/2014/main" id="{12685DF9-7E01-4772-A59E-3304FC8EF0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8396" y="4610857"/>
              <a:ext cx="335647" cy="335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30030D0C-D859-47EF-BD7F-2812F2A345DD}"/>
                </a:ext>
              </a:extLst>
            </p:cNvPr>
            <p:cNvCxnSpPr>
              <a:cxnSpLocks/>
              <a:stCxn id="92" idx="1"/>
              <a:endCxn id="89" idx="3"/>
            </p:cNvCxnSpPr>
            <p:nvPr/>
          </p:nvCxnSpPr>
          <p:spPr>
            <a:xfrm rot="10800000" flipV="1">
              <a:off x="8468093" y="4778681"/>
              <a:ext cx="640302" cy="1655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rgbClr val="FF9999"/>
              </a:solidFill>
              <a:prstDash val="solid"/>
              <a:headEnd type="none" w="sm" len="sm"/>
              <a:tailEnd type="triangle" w="med" len="med"/>
            </a:ln>
            <a:effectLst/>
          </p:spPr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10CE9A5-7F4A-4ECF-AFA4-4B0A01202CCF}"/>
                </a:ext>
              </a:extLst>
            </p:cNvPr>
            <p:cNvSpPr txBox="1"/>
            <p:nvPr/>
          </p:nvSpPr>
          <p:spPr>
            <a:xfrm>
              <a:off x="9363756" y="4585948"/>
              <a:ext cx="14295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cs typeface="Segoe UI Light" panose="020B0502040204020203" pitchFamily="34" charset="0"/>
                </a:rPr>
                <a:t>Malicious DBA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ABCE377D-1326-40DE-9588-168705E8EDCD}"/>
                </a:ext>
              </a:extLst>
            </p:cNvPr>
            <p:cNvSpPr txBox="1"/>
            <p:nvPr/>
          </p:nvSpPr>
          <p:spPr>
            <a:xfrm>
              <a:off x="9378496" y="4740020"/>
              <a:ext cx="142956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Segoe UI Light" panose="020B0502040204020203" pitchFamily="34" charset="0"/>
                </a:rPr>
                <a:t>db_owner</a:t>
              </a: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nsolas" panose="020B0609020204030204" pitchFamily="49" charset="0"/>
                  <a:cs typeface="Segoe UI Light" panose="020B0502040204020203" pitchFamily="34" charset="0"/>
                </a:rPr>
                <a:t> </a:t>
              </a: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Segoe UI Light" panose="020B0502040204020203" pitchFamily="34" charset="0"/>
                </a:rPr>
                <a:t>access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788DC25-30AF-49D2-ABEB-575DB6EB3ADC}"/>
                </a:ext>
              </a:extLst>
            </p:cNvPr>
            <p:cNvSpPr txBox="1"/>
            <p:nvPr/>
          </p:nvSpPr>
          <p:spPr>
            <a:xfrm>
              <a:off x="9363367" y="2371007"/>
              <a:ext cx="14295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cs typeface="Segoe UI Light" panose="020B0502040204020203" pitchFamily="34" charset="0"/>
                </a:rPr>
                <a:t>HR Admin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C3600A83-649B-4879-943C-4AF999B7D5B1}"/>
                </a:ext>
              </a:extLst>
            </p:cNvPr>
            <p:cNvSpPr txBox="1"/>
            <p:nvPr/>
          </p:nvSpPr>
          <p:spPr>
            <a:xfrm>
              <a:off x="9378496" y="2524263"/>
              <a:ext cx="14295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Segoe UI Light" panose="020B0502040204020203" pitchFamily="34" charset="0"/>
                </a:rPr>
                <a:t>Authorized User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65D665A-9F2B-4A6D-A1F1-5439F821087E}"/>
                </a:ext>
              </a:extLst>
            </p:cNvPr>
            <p:cNvCxnSpPr>
              <a:cxnSpLocks/>
              <a:stCxn id="43" idx="1"/>
            </p:cNvCxnSpPr>
            <p:nvPr/>
          </p:nvCxnSpPr>
          <p:spPr>
            <a:xfrm flipH="1">
              <a:off x="8002588" y="2548881"/>
              <a:ext cx="1081807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274B47">
                  <a:lumMod val="60000"/>
                  <a:lumOff val="40000"/>
                </a:srgbClr>
              </a:solidFill>
              <a:prstDash val="solid"/>
              <a:headEnd type="none" w="sm" len="sm"/>
              <a:tailEnd type="triangle" w="med" len="med"/>
            </a:ln>
            <a:effectLst>
              <a:glow rad="63500">
                <a:srgbClr val="00B050">
                  <a:alpha val="16000"/>
                </a:srgbClr>
              </a:glow>
            </a:effectLst>
          </p:spPr>
        </p:cxnSp>
        <p:pic>
          <p:nvPicPr>
            <p:cNvPr id="99" name="Graphic 98">
              <a:extLst>
                <a:ext uri="{FF2B5EF4-FFF2-40B4-BE49-F238E27FC236}">
                  <a16:creationId xmlns:a16="http://schemas.microsoft.com/office/drawing/2014/main" id="{C035B4EB-EDE8-4F73-A44C-E1F1B0E72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739494" y="3003137"/>
              <a:ext cx="107892" cy="132320"/>
            </a:xfrm>
            <a:prstGeom prst="rect">
              <a:avLst/>
            </a:prstGeom>
          </p:spPr>
        </p:pic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B3D1721-8402-4FAD-AFCB-04D361D571D5}"/>
                </a:ext>
              </a:extLst>
            </p:cNvPr>
            <p:cNvSpPr/>
            <p:nvPr/>
          </p:nvSpPr>
          <p:spPr bwMode="auto">
            <a:xfrm>
              <a:off x="3926684" y="802511"/>
              <a:ext cx="1372559" cy="27535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Key Vault: </a:t>
              </a:r>
              <a:r>
                <a:rPr kumimoji="0" lang="en-US" sz="1000" b="0" i="0" u="none" strike="noStrike" kern="0" cap="none" spc="0" normalizeH="0" baseline="0" noProof="0" err="1">
                  <a:ln>
                    <a:noFill/>
                  </a:ln>
                  <a:solidFill>
                    <a:srgbClr val="08ABE8"/>
                  </a:solidFill>
                  <a:effectLst>
                    <a:glow rad="63500">
                      <a:srgbClr val="50E6FF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mHSM</a:t>
              </a: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8ABE8"/>
                </a:solidFill>
                <a:effectLst>
                  <a:glow rad="63500">
                    <a:srgbClr val="50E6FF">
                      <a:satMod val="175000"/>
                      <a:alpha val="40000"/>
                    </a:srgbClr>
                  </a:glow>
                </a:effectLst>
                <a:uLnTx/>
                <a:uFillTx/>
                <a:latin typeface="Segoe UI Semibold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4343277-38A3-4F6A-8396-EA7F96136872}"/>
                </a:ext>
              </a:extLst>
            </p:cNvPr>
            <p:cNvSpPr/>
            <p:nvPr/>
          </p:nvSpPr>
          <p:spPr bwMode="auto">
            <a:xfrm>
              <a:off x="3785741" y="2091857"/>
              <a:ext cx="1627808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 Confidential Ledger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A68799A-1DF2-4BA1-AA12-91DC492E2D12}"/>
                </a:ext>
              </a:extLst>
            </p:cNvPr>
            <p:cNvSpPr/>
            <p:nvPr/>
          </p:nvSpPr>
          <p:spPr bwMode="auto">
            <a:xfrm>
              <a:off x="3955169" y="2465462"/>
              <a:ext cx="1299849" cy="640744"/>
            </a:xfrm>
            <a:prstGeom prst="rect">
              <a:avLst/>
            </a:prstGeom>
            <a:pattFill prst="wdUpDiag">
              <a:fgClr>
                <a:srgbClr val="029EE6"/>
              </a:fgClr>
              <a:bgClr>
                <a:srgbClr val="00B0F0"/>
              </a:bgClr>
            </a:pattFill>
            <a:ln w="6350" cap="flat" cmpd="sng" algn="ctr">
              <a:solidFill>
                <a:srgbClr val="50E6FF"/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32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0A77B80-E760-43EF-ACFE-2F06A5657A47}"/>
                </a:ext>
              </a:extLst>
            </p:cNvPr>
            <p:cNvSpPr/>
            <p:nvPr/>
          </p:nvSpPr>
          <p:spPr bwMode="auto">
            <a:xfrm>
              <a:off x="3985219" y="2496908"/>
              <a:ext cx="1239162" cy="577056"/>
            </a:xfrm>
            <a:prstGeom prst="rect">
              <a:avLst/>
            </a:prstGeom>
            <a:solidFill>
              <a:srgbClr val="FFFFFF"/>
            </a:solidFill>
            <a:ln w="3175" cap="flat" cmpd="sng" algn="ctr">
              <a:solidFill>
                <a:srgbClr val="E2E2E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04" name="Group 4">
              <a:extLst>
                <a:ext uri="{FF2B5EF4-FFF2-40B4-BE49-F238E27FC236}">
                  <a16:creationId xmlns:a16="http://schemas.microsoft.com/office/drawing/2014/main" id="{97F6DD44-A789-4A2B-A706-E864C52CF6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775857" y="2595671"/>
              <a:ext cx="288151" cy="385108"/>
              <a:chOff x="7032" y="2725"/>
              <a:chExt cx="219" cy="293"/>
            </a:xfrm>
            <a:effectLst>
              <a:glow rad="38100">
                <a:srgbClr val="50E6FF">
                  <a:satMod val="175000"/>
                  <a:alpha val="40000"/>
                </a:srgbClr>
              </a:glow>
            </a:effectLst>
          </p:grpSpPr>
          <p:sp>
            <p:nvSpPr>
              <p:cNvPr id="152" name="AutoShape 3">
                <a:extLst>
                  <a:ext uri="{FF2B5EF4-FFF2-40B4-BE49-F238E27FC236}">
                    <a16:creationId xmlns:a16="http://schemas.microsoft.com/office/drawing/2014/main" id="{F7AF7EAB-B5E0-4F48-9EF0-ADE5428984E8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7032" y="2725"/>
                <a:ext cx="219" cy="29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3" name="Freeform 5">
                <a:extLst>
                  <a:ext uri="{FF2B5EF4-FFF2-40B4-BE49-F238E27FC236}">
                    <a16:creationId xmlns:a16="http://schemas.microsoft.com/office/drawing/2014/main" id="{D9FC322B-7722-4889-B58C-A9EB33AC99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32" y="2725"/>
                <a:ext cx="219" cy="293"/>
              </a:xfrm>
              <a:custGeom>
                <a:avLst/>
                <a:gdLst>
                  <a:gd name="T0" fmla="*/ 938 w 1024"/>
                  <a:gd name="T1" fmla="*/ 1365 h 1365"/>
                  <a:gd name="T2" fmla="*/ 0 w 1024"/>
                  <a:gd name="T3" fmla="*/ 1365 h 1365"/>
                  <a:gd name="T4" fmla="*/ 0 w 1024"/>
                  <a:gd name="T5" fmla="*/ 0 h 1365"/>
                  <a:gd name="T6" fmla="*/ 935 w 1024"/>
                  <a:gd name="T7" fmla="*/ 0 h 1365"/>
                  <a:gd name="T8" fmla="*/ 1024 w 1024"/>
                  <a:gd name="T9" fmla="*/ 89 h 1365"/>
                  <a:gd name="T10" fmla="*/ 1024 w 1024"/>
                  <a:gd name="T11" fmla="*/ 1280 h 1365"/>
                  <a:gd name="T12" fmla="*/ 938 w 1024"/>
                  <a:gd name="T13" fmla="*/ 1365 h 1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24" h="1365">
                    <a:moveTo>
                      <a:pt x="938" y="1365"/>
                    </a:moveTo>
                    <a:cubicBezTo>
                      <a:pt x="0" y="1365"/>
                      <a:pt x="0" y="1365"/>
                      <a:pt x="0" y="136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35" y="0"/>
                      <a:pt x="935" y="0"/>
                      <a:pt x="935" y="0"/>
                    </a:cubicBezTo>
                    <a:cubicBezTo>
                      <a:pt x="984" y="0"/>
                      <a:pt x="1024" y="40"/>
                      <a:pt x="1024" y="89"/>
                    </a:cubicBezTo>
                    <a:cubicBezTo>
                      <a:pt x="1024" y="1280"/>
                      <a:pt x="1024" y="1280"/>
                      <a:pt x="1024" y="1280"/>
                    </a:cubicBezTo>
                    <a:cubicBezTo>
                      <a:pt x="1024" y="1327"/>
                      <a:pt x="985" y="1365"/>
                      <a:pt x="938" y="1365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4" name="Freeform 6">
                <a:extLst>
                  <a:ext uri="{FF2B5EF4-FFF2-40B4-BE49-F238E27FC236}">
                    <a16:creationId xmlns:a16="http://schemas.microsoft.com/office/drawing/2014/main" id="{A563990B-EEE8-43E5-AD2A-F0DB17298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1" y="2725"/>
                <a:ext cx="55" cy="119"/>
              </a:xfrm>
              <a:custGeom>
                <a:avLst/>
                <a:gdLst>
                  <a:gd name="T0" fmla="*/ 55 w 55"/>
                  <a:gd name="T1" fmla="*/ 119 h 119"/>
                  <a:gd name="T2" fmla="*/ 27 w 55"/>
                  <a:gd name="T3" fmla="*/ 91 h 119"/>
                  <a:gd name="T4" fmla="*/ 0 w 55"/>
                  <a:gd name="T5" fmla="*/ 119 h 119"/>
                  <a:gd name="T6" fmla="*/ 0 w 55"/>
                  <a:gd name="T7" fmla="*/ 0 h 119"/>
                  <a:gd name="T8" fmla="*/ 55 w 55"/>
                  <a:gd name="T9" fmla="*/ 0 h 119"/>
                  <a:gd name="T10" fmla="*/ 55 w 55"/>
                  <a:gd name="T11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5" h="119">
                    <a:moveTo>
                      <a:pt x="55" y="119"/>
                    </a:moveTo>
                    <a:lnTo>
                      <a:pt x="27" y="91"/>
                    </a:lnTo>
                    <a:lnTo>
                      <a:pt x="0" y="119"/>
                    </a:lnTo>
                    <a:lnTo>
                      <a:pt x="0" y="0"/>
                    </a:lnTo>
                    <a:lnTo>
                      <a:pt x="55" y="0"/>
                    </a:lnTo>
                    <a:lnTo>
                      <a:pt x="55" y="119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707E2AE7-C216-4D45-A2D2-E5BA357175BF}"/>
                </a:ext>
              </a:extLst>
            </p:cNvPr>
            <p:cNvSpPr/>
            <p:nvPr/>
          </p:nvSpPr>
          <p:spPr bwMode="auto">
            <a:xfrm>
              <a:off x="3985199" y="2498358"/>
              <a:ext cx="613650" cy="579789"/>
            </a:xfrm>
            <a:prstGeom prst="rect">
              <a:avLst/>
            </a:prstGeom>
            <a:solidFill>
              <a:srgbClr val="50E6FF">
                <a:alpha val="21000"/>
              </a:srgbClr>
            </a:solidFill>
            <a:ln w="3175" cap="flat" cmpd="sng" algn="ctr">
              <a:gradFill>
                <a:gsLst>
                  <a:gs pos="0">
                    <a:srgbClr val="008575">
                      <a:lumMod val="5000"/>
                      <a:lumOff val="95000"/>
                    </a:srgbClr>
                  </a:gs>
                  <a:gs pos="100000">
                    <a:srgbClr val="008575">
                      <a:lumMod val="30000"/>
                      <a:lumOff val="70000"/>
                    </a:srgbClr>
                  </a:gs>
                </a:gsLst>
                <a:lin ang="5400000" scaled="1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1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6" name="Graphic 105">
              <a:extLst>
                <a:ext uri="{FF2B5EF4-FFF2-40B4-BE49-F238E27FC236}">
                  <a16:creationId xmlns:a16="http://schemas.microsoft.com/office/drawing/2014/main" id="{B71CB83E-488A-4EBB-8F52-0CBDD6197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166154" y="2639222"/>
              <a:ext cx="286458" cy="286458"/>
            </a:xfrm>
            <a:prstGeom prst="rect">
              <a:avLst/>
            </a:prstGeom>
          </p:spPr>
        </p:pic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03BCA3F0-7D68-4083-A0EF-857242B0B368}"/>
                </a:ext>
              </a:extLst>
            </p:cNvPr>
            <p:cNvGrpSpPr/>
            <p:nvPr/>
          </p:nvGrpSpPr>
          <p:grpSpPr>
            <a:xfrm>
              <a:off x="7288196" y="2693452"/>
              <a:ext cx="176667" cy="176667"/>
              <a:chOff x="6805789" y="2139596"/>
              <a:chExt cx="176667" cy="176667"/>
            </a:xfrm>
          </p:grpSpPr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34CD2695-BB95-4785-9387-9AADC38A1552}"/>
                  </a:ext>
                </a:extLst>
              </p:cNvPr>
              <p:cNvSpPr/>
              <p:nvPr/>
            </p:nvSpPr>
            <p:spPr bwMode="auto">
              <a:xfrm>
                <a:off x="6805789" y="2139596"/>
                <a:ext cx="176667" cy="176667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008575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51" name="Graphic 150">
                <a:extLst>
                  <a:ext uri="{FF2B5EF4-FFF2-40B4-BE49-F238E27FC236}">
                    <a16:creationId xmlns:a16="http://schemas.microsoft.com/office/drawing/2014/main" id="{78971289-7188-4387-9735-E54C570B00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6836354" y="2168660"/>
                <a:ext cx="114725" cy="114726"/>
              </a:xfrm>
              <a:prstGeom prst="rect">
                <a:avLst/>
              </a:prstGeom>
              <a:effectLst/>
            </p:spPr>
          </p:pic>
        </p:grpSp>
        <p:cxnSp>
          <p:nvCxnSpPr>
            <p:cNvPr id="108" name="Connector: Elbow 107">
              <a:extLst>
                <a:ext uri="{FF2B5EF4-FFF2-40B4-BE49-F238E27FC236}">
                  <a16:creationId xmlns:a16="http://schemas.microsoft.com/office/drawing/2014/main" id="{177D4586-A107-4FAF-A21E-053F9F54BA93}"/>
                </a:ext>
              </a:extLst>
            </p:cNvPr>
            <p:cNvCxnSpPr>
              <a:cxnSpLocks/>
              <a:endCxn id="150" idx="0"/>
            </p:cNvCxnSpPr>
            <p:nvPr/>
          </p:nvCxnSpPr>
          <p:spPr>
            <a:xfrm rot="10800000" flipV="1">
              <a:off x="7376530" y="2548940"/>
              <a:ext cx="427070" cy="144512"/>
            </a:xfrm>
            <a:prstGeom prst="bentConnector2">
              <a:avLst/>
            </a:prstGeom>
            <a:noFill/>
            <a:ln w="25400" cap="flat" cmpd="sng" algn="ctr">
              <a:solidFill>
                <a:srgbClr val="63AEA5"/>
              </a:solidFill>
              <a:prstDash val="solid"/>
              <a:headEnd type="none" w="med" len="med"/>
              <a:tailEnd type="triangle" w="med" len="med"/>
            </a:ln>
            <a:effectLst>
              <a:glow rad="63500">
                <a:srgbClr val="00B050">
                  <a:alpha val="16000"/>
                </a:srgbClr>
              </a:glow>
            </a:effectLst>
          </p:spPr>
        </p:cxn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08A315E-8E37-4016-A381-EB3B55EB3008}"/>
                </a:ext>
              </a:extLst>
            </p:cNvPr>
            <p:cNvGrpSpPr/>
            <p:nvPr/>
          </p:nvGrpSpPr>
          <p:grpSpPr>
            <a:xfrm>
              <a:off x="7282904" y="3816120"/>
              <a:ext cx="195039" cy="205866"/>
              <a:chOff x="696195" y="3464857"/>
              <a:chExt cx="161370" cy="170328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B36A1582-D82F-404B-B9F0-F5D8DA83F88D}"/>
                  </a:ext>
                </a:extLst>
              </p:cNvPr>
              <p:cNvSpPr/>
              <p:nvPr/>
            </p:nvSpPr>
            <p:spPr bwMode="auto">
              <a:xfrm>
                <a:off x="696195" y="3464857"/>
                <a:ext cx="161370" cy="161370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50E6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49" name="Picture 148">
                <a:extLst>
                  <a:ext uri="{FF2B5EF4-FFF2-40B4-BE49-F238E27FC236}">
                    <a16:creationId xmlns:a16="http://schemas.microsoft.com/office/drawing/2014/main" id="{E1F92D01-107A-41D7-AFF6-21B5E704B4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23314" y="3480835"/>
                <a:ext cx="127889" cy="154350"/>
              </a:xfrm>
              <a:prstGeom prst="rect">
                <a:avLst/>
              </a:prstGeom>
            </p:spPr>
          </p:pic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BD65A6A-BFBF-48E7-B34E-E0DAB938F69B}"/>
                </a:ext>
              </a:extLst>
            </p:cNvPr>
            <p:cNvSpPr/>
            <p:nvPr/>
          </p:nvSpPr>
          <p:spPr bwMode="auto">
            <a:xfrm>
              <a:off x="7292819" y="3778790"/>
              <a:ext cx="1374491" cy="25137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52C4EF"/>
                      </a:gs>
                      <a:gs pos="100000">
                        <a:srgbClr val="006CC3"/>
                      </a:gs>
                    </a:gsLst>
                    <a:lin ang="2700000" scaled="1"/>
                  </a:gra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Managed Identity</a:t>
              </a:r>
            </a:p>
          </p:txBody>
        </p:sp>
        <p:cxnSp>
          <p:nvCxnSpPr>
            <p:cNvPr id="111" name="Connector: Elbow 110">
              <a:extLst>
                <a:ext uri="{FF2B5EF4-FFF2-40B4-BE49-F238E27FC236}">
                  <a16:creationId xmlns:a16="http://schemas.microsoft.com/office/drawing/2014/main" id="{4C1D8B3F-2E65-41A6-B9B4-AA9FCAD04A07}"/>
                </a:ext>
              </a:extLst>
            </p:cNvPr>
            <p:cNvCxnSpPr>
              <a:cxnSpLocks/>
              <a:endCxn id="106" idx="3"/>
            </p:cNvCxnSpPr>
            <p:nvPr/>
          </p:nvCxnSpPr>
          <p:spPr>
            <a:xfrm rot="10800000">
              <a:off x="4452613" y="2782452"/>
              <a:ext cx="329999" cy="453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rgbClr val="63AEA5"/>
              </a:solidFill>
              <a:prstDash val="solid"/>
              <a:headEnd type="triangle" w="med" len="sm"/>
              <a:tailEnd type="triangle" w="med" len="sm"/>
            </a:ln>
            <a:effectLst>
              <a:glow rad="63500">
                <a:srgbClr val="00B050">
                  <a:alpha val="23000"/>
                </a:srgbClr>
              </a:glow>
            </a:effectLst>
          </p:spPr>
        </p:cxn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EBF5ED3D-E900-4ACE-9A68-8CC1C25AE98F}"/>
                </a:ext>
              </a:extLst>
            </p:cNvPr>
            <p:cNvSpPr/>
            <p:nvPr/>
          </p:nvSpPr>
          <p:spPr bwMode="auto">
            <a:xfrm>
              <a:off x="7338220" y="1893169"/>
              <a:ext cx="1626268" cy="2513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Segoe UI" pitchFamily="34" charset="0"/>
                  <a:cs typeface="Segoe UI Semibold" panose="020B0702040204020203" pitchFamily="34" charset="0"/>
                </a:rPr>
                <a:t>Azure Confidential VM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AC5A977-C976-48A6-B41C-8FF13B4DF3C6}"/>
                </a:ext>
              </a:extLst>
            </p:cNvPr>
            <p:cNvSpPr/>
            <p:nvPr/>
          </p:nvSpPr>
          <p:spPr bwMode="auto">
            <a:xfrm>
              <a:off x="7342970" y="2724741"/>
              <a:ext cx="1102543" cy="2513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ASP.NET + Python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76618F1A-1DDF-427F-A424-78CBE4E426A9}"/>
                </a:ext>
              </a:extLst>
            </p:cNvPr>
            <p:cNvSpPr/>
            <p:nvPr/>
          </p:nvSpPr>
          <p:spPr bwMode="auto">
            <a:xfrm>
              <a:off x="7342970" y="2014163"/>
              <a:ext cx="1469017" cy="25137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807757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AMD EPYC 3 </a:t>
              </a:r>
              <a:r>
                <a:rPr kumimoji="0" lang="en-US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Sev</a:t>
              </a: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rPr>
                <a:t>-SNP</a:t>
              </a:r>
            </a:p>
          </p:txBody>
        </p:sp>
        <p:pic>
          <p:nvPicPr>
            <p:cNvPr id="115" name="Graphic 114">
              <a:extLst>
                <a:ext uri="{FF2B5EF4-FFF2-40B4-BE49-F238E27FC236}">
                  <a16:creationId xmlns:a16="http://schemas.microsoft.com/office/drawing/2014/main" id="{920FC89E-21A7-47CC-BCD9-671FA2E7A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671490" y="3540767"/>
              <a:ext cx="478271" cy="391836"/>
            </a:xfrm>
            <a:prstGeom prst="rect">
              <a:avLst/>
            </a:prstGeom>
          </p:spPr>
        </p:pic>
        <p:pic>
          <p:nvPicPr>
            <p:cNvPr id="116" name="Graphic 115">
              <a:extLst>
                <a:ext uri="{FF2B5EF4-FFF2-40B4-BE49-F238E27FC236}">
                  <a16:creationId xmlns:a16="http://schemas.microsoft.com/office/drawing/2014/main" id="{EFA2629C-BF64-4346-9EB0-065C4EC01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 flipH="1">
              <a:off x="8236945" y="4379132"/>
              <a:ext cx="336408" cy="342259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629D5892-61BB-4A51-919F-BEDD9B041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7803600" y="2446825"/>
              <a:ext cx="224287" cy="168308"/>
            </a:xfrm>
            <a:prstGeom prst="rect">
              <a:avLst/>
            </a:prstGeom>
            <a:effectLst/>
          </p:spPr>
        </p:pic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9F64D2AC-4248-48CD-88DE-B0608D4BC4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4008" y="2783849"/>
              <a:ext cx="2236805" cy="0"/>
            </a:xfrm>
            <a:prstGeom prst="straightConnector1">
              <a:avLst/>
            </a:prstGeom>
            <a:noFill/>
            <a:ln w="50800" cap="flat" cmpd="sng" algn="ctr">
              <a:solidFill>
                <a:srgbClr val="274B47">
                  <a:lumMod val="60000"/>
                  <a:lumOff val="40000"/>
                  <a:alpha val="70000"/>
                </a:srgbClr>
              </a:solidFill>
              <a:prstDash val="solid"/>
              <a:headEnd type="none" w="sm" len="sm"/>
              <a:tailEnd type="triangle" w="med" len="med"/>
            </a:ln>
            <a:effectLst>
              <a:glow rad="38100">
                <a:srgbClr val="00B050">
                  <a:alpha val="18000"/>
                </a:srgbClr>
              </a:glow>
            </a:effectLst>
          </p:spPr>
        </p:cxn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BA722507-943C-4655-B3F1-B62FF742F4C0}"/>
                </a:ext>
              </a:extLst>
            </p:cNvPr>
            <p:cNvGrpSpPr/>
            <p:nvPr/>
          </p:nvGrpSpPr>
          <p:grpSpPr>
            <a:xfrm>
              <a:off x="5409411" y="2549145"/>
              <a:ext cx="861145" cy="647720"/>
              <a:chOff x="5360129" y="2725310"/>
              <a:chExt cx="861145" cy="647720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CC04A8BD-8958-44E2-87CF-7375B8BA76F1}"/>
                  </a:ext>
                </a:extLst>
              </p:cNvPr>
              <p:cNvSpPr/>
              <p:nvPr/>
            </p:nvSpPr>
            <p:spPr bwMode="auto">
              <a:xfrm>
                <a:off x="5360129" y="3121654"/>
                <a:ext cx="861145" cy="25137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58406" tIns="126725" rIns="158406" bIns="12672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807757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Segoe UI" pitchFamily="34" charset="0"/>
                    <a:cs typeface="Segoe UI Semibold" panose="020B0702040204020203" pitchFamily="34" charset="0"/>
                  </a:rPr>
                  <a:t>Sensitive logs</a:t>
                </a:r>
              </a:p>
            </p:txBody>
          </p: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C3813AB7-EBFE-4F17-9108-9C2716B65FA1}"/>
                  </a:ext>
                </a:extLst>
              </p:cNvPr>
              <p:cNvGrpSpPr/>
              <p:nvPr/>
            </p:nvGrpSpPr>
            <p:grpSpPr>
              <a:xfrm>
                <a:off x="5662450" y="2725310"/>
                <a:ext cx="274516" cy="398075"/>
                <a:chOff x="775458" y="5059031"/>
                <a:chExt cx="263550" cy="382173"/>
              </a:xfrm>
            </p:grpSpPr>
            <p:sp>
              <p:nvSpPr>
                <p:cNvPr id="127" name="Graphic 321">
                  <a:extLst>
                    <a:ext uri="{FF2B5EF4-FFF2-40B4-BE49-F238E27FC236}">
                      <a16:creationId xmlns:a16="http://schemas.microsoft.com/office/drawing/2014/main" id="{F00448D9-72DB-45E2-8048-99036F379E52}"/>
                    </a:ext>
                  </a:extLst>
                </p:cNvPr>
                <p:cNvSpPr/>
                <p:nvPr/>
              </p:nvSpPr>
              <p:spPr>
                <a:xfrm>
                  <a:off x="775458" y="5287154"/>
                  <a:ext cx="263550" cy="154050"/>
                </a:xfrm>
                <a:custGeom>
                  <a:avLst/>
                  <a:gdLst>
                    <a:gd name="connsiteX0" fmla="*/ 0 w 187224"/>
                    <a:gd name="connsiteY0" fmla="*/ 20209 h 109436"/>
                    <a:gd name="connsiteX1" fmla="*/ 151762 w 187224"/>
                    <a:gd name="connsiteY1" fmla="*/ 109436 h 109436"/>
                    <a:gd name="connsiteX2" fmla="*/ 187224 w 187224"/>
                    <a:gd name="connsiteY2" fmla="*/ 88845 h 109436"/>
                    <a:gd name="connsiteX3" fmla="*/ 35462 w 187224"/>
                    <a:gd name="connsiteY3" fmla="*/ 0 h 109436"/>
                    <a:gd name="connsiteX4" fmla="*/ 0 w 187224"/>
                    <a:gd name="connsiteY4" fmla="*/ 20209 h 109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7224" h="109436">
                      <a:moveTo>
                        <a:pt x="0" y="20209"/>
                      </a:moveTo>
                      <a:lnTo>
                        <a:pt x="151762" y="109436"/>
                      </a:lnTo>
                      <a:lnTo>
                        <a:pt x="187224" y="88845"/>
                      </a:lnTo>
                      <a:lnTo>
                        <a:pt x="35462" y="0"/>
                      </a:lnTo>
                      <a:lnTo>
                        <a:pt x="0" y="20209"/>
                      </a:lnTo>
                      <a:close/>
                    </a:path>
                  </a:pathLst>
                </a:custGeom>
                <a:solidFill>
                  <a:srgbClr val="1F1D21">
                    <a:alpha val="20000"/>
                  </a:srgbClr>
                </a:solidFill>
                <a:ln w="533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endParaRPr>
                </a:p>
              </p:txBody>
            </p:sp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B5880079-6E7D-4332-AF0E-90B9274A221A}"/>
                    </a:ext>
                  </a:extLst>
                </p:cNvPr>
                <p:cNvGrpSpPr/>
                <p:nvPr/>
              </p:nvGrpSpPr>
              <p:grpSpPr>
                <a:xfrm>
                  <a:off x="782972" y="5059031"/>
                  <a:ext cx="253352" cy="355870"/>
                  <a:chOff x="2136881" y="4915174"/>
                  <a:chExt cx="253352" cy="355870"/>
                </a:xfrm>
              </p:grpSpPr>
              <p:sp>
                <p:nvSpPr>
                  <p:cNvPr id="129" name="Graphic 321">
                    <a:extLst>
                      <a:ext uri="{FF2B5EF4-FFF2-40B4-BE49-F238E27FC236}">
                        <a16:creationId xmlns:a16="http://schemas.microsoft.com/office/drawing/2014/main" id="{72CBEA55-0382-4579-BD7C-3445439A3273}"/>
                      </a:ext>
                    </a:extLst>
                  </p:cNvPr>
                  <p:cNvSpPr/>
                  <p:nvPr/>
                </p:nvSpPr>
                <p:spPr>
                  <a:xfrm>
                    <a:off x="2136881" y="4974217"/>
                    <a:ext cx="209873" cy="296827"/>
                  </a:xfrm>
                  <a:custGeom>
                    <a:avLst/>
                    <a:gdLst>
                      <a:gd name="connsiteX0" fmla="*/ 149093 w 149092"/>
                      <a:gd name="connsiteY0" fmla="*/ 85795 h 210864"/>
                      <a:gd name="connsiteX1" fmla="*/ 148712 w 149092"/>
                      <a:gd name="connsiteY1" fmla="*/ 210865 h 210864"/>
                      <a:gd name="connsiteX2" fmla="*/ 0 w 149092"/>
                      <a:gd name="connsiteY2" fmla="*/ 125070 h 210864"/>
                      <a:gd name="connsiteX3" fmla="*/ 381 w 149092"/>
                      <a:gd name="connsiteY3" fmla="*/ 0 h 210864"/>
                      <a:gd name="connsiteX4" fmla="*/ 149093 w 149092"/>
                      <a:gd name="connsiteY4" fmla="*/ 85795 h 21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092" h="210864">
                        <a:moveTo>
                          <a:pt x="149093" y="85795"/>
                        </a:moveTo>
                        <a:lnTo>
                          <a:pt x="148712" y="210865"/>
                        </a:lnTo>
                        <a:lnTo>
                          <a:pt x="0" y="125070"/>
                        </a:lnTo>
                        <a:lnTo>
                          <a:pt x="381" y="0"/>
                        </a:lnTo>
                        <a:lnTo>
                          <a:pt x="149093" y="85795"/>
                        </a:lnTo>
                        <a:close/>
                      </a:path>
                    </a:pathLst>
                  </a:custGeom>
                  <a:solidFill>
                    <a:srgbClr val="008575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0" name="Graphic 321">
                    <a:extLst>
                      <a:ext uri="{FF2B5EF4-FFF2-40B4-BE49-F238E27FC236}">
                        <a16:creationId xmlns:a16="http://schemas.microsoft.com/office/drawing/2014/main" id="{10074F0C-6119-4B11-A079-40A1B331B412}"/>
                      </a:ext>
                    </a:extLst>
                  </p:cNvPr>
                  <p:cNvSpPr/>
                  <p:nvPr/>
                </p:nvSpPr>
                <p:spPr>
                  <a:xfrm>
                    <a:off x="2346219" y="5069760"/>
                    <a:ext cx="44014" cy="201284"/>
                  </a:xfrm>
                  <a:custGeom>
                    <a:avLst/>
                    <a:gdLst>
                      <a:gd name="connsiteX0" fmla="*/ 381 w 31267"/>
                      <a:gd name="connsiteY0" fmla="*/ 17922 h 142991"/>
                      <a:gd name="connsiteX1" fmla="*/ 31268 w 31267"/>
                      <a:gd name="connsiteY1" fmla="*/ 0 h 142991"/>
                      <a:gd name="connsiteX2" fmla="*/ 30886 w 31267"/>
                      <a:gd name="connsiteY2" fmla="*/ 125070 h 142991"/>
                      <a:gd name="connsiteX3" fmla="*/ 0 w 31267"/>
                      <a:gd name="connsiteY3" fmla="*/ 142992 h 142991"/>
                      <a:gd name="connsiteX4" fmla="*/ 381 w 31267"/>
                      <a:gd name="connsiteY4" fmla="*/ 17922 h 1429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267" h="142991">
                        <a:moveTo>
                          <a:pt x="381" y="17922"/>
                        </a:moveTo>
                        <a:lnTo>
                          <a:pt x="31268" y="0"/>
                        </a:lnTo>
                        <a:lnTo>
                          <a:pt x="30886" y="125070"/>
                        </a:lnTo>
                        <a:lnTo>
                          <a:pt x="0" y="142992"/>
                        </a:lnTo>
                        <a:lnTo>
                          <a:pt x="381" y="1792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75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1" name="Graphic 321">
                    <a:extLst>
                      <a:ext uri="{FF2B5EF4-FFF2-40B4-BE49-F238E27FC236}">
                        <a16:creationId xmlns:a16="http://schemas.microsoft.com/office/drawing/2014/main" id="{0D2FB5E5-C5C4-41E9-AA30-219333D5463B}"/>
                      </a:ext>
                    </a:extLst>
                  </p:cNvPr>
                  <p:cNvSpPr/>
                  <p:nvPr/>
                </p:nvSpPr>
                <p:spPr>
                  <a:xfrm>
                    <a:off x="2137419" y="4948990"/>
                    <a:ext cx="252814" cy="145998"/>
                  </a:xfrm>
                  <a:custGeom>
                    <a:avLst/>
                    <a:gdLst>
                      <a:gd name="connsiteX0" fmla="*/ 0 w 179597"/>
                      <a:gd name="connsiteY0" fmla="*/ 17921 h 103716"/>
                      <a:gd name="connsiteX1" fmla="*/ 30886 w 179597"/>
                      <a:gd name="connsiteY1" fmla="*/ 0 h 103716"/>
                      <a:gd name="connsiteX2" fmla="*/ 179598 w 179597"/>
                      <a:gd name="connsiteY2" fmla="*/ 85795 h 103716"/>
                      <a:gd name="connsiteX3" fmla="*/ 148712 w 179597"/>
                      <a:gd name="connsiteY3" fmla="*/ 103716 h 103716"/>
                      <a:gd name="connsiteX4" fmla="*/ 0 w 179597"/>
                      <a:gd name="connsiteY4" fmla="*/ 17921 h 10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79597" h="103716">
                        <a:moveTo>
                          <a:pt x="0" y="17921"/>
                        </a:moveTo>
                        <a:lnTo>
                          <a:pt x="30886" y="0"/>
                        </a:lnTo>
                        <a:lnTo>
                          <a:pt x="179598" y="85795"/>
                        </a:lnTo>
                        <a:lnTo>
                          <a:pt x="148712" y="103716"/>
                        </a:lnTo>
                        <a:lnTo>
                          <a:pt x="0" y="17921"/>
                        </a:lnTo>
                        <a:close/>
                      </a:path>
                    </a:pathLst>
                  </a:custGeom>
                  <a:solidFill>
                    <a:srgbClr val="63AEA5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2" name="Graphic 321">
                    <a:extLst>
                      <a:ext uri="{FF2B5EF4-FFF2-40B4-BE49-F238E27FC236}">
                        <a16:creationId xmlns:a16="http://schemas.microsoft.com/office/drawing/2014/main" id="{3DDCE2CE-8CEF-403D-998A-5A65048262E7}"/>
                      </a:ext>
                    </a:extLst>
                  </p:cNvPr>
                  <p:cNvSpPr/>
                  <p:nvPr/>
                </p:nvSpPr>
                <p:spPr>
                  <a:xfrm>
                    <a:off x="2234572" y="4946842"/>
                    <a:ext cx="17713" cy="23080"/>
                  </a:xfrm>
                  <a:custGeom>
                    <a:avLst/>
                    <a:gdLst>
                      <a:gd name="connsiteX0" fmla="*/ 0 w 12583"/>
                      <a:gd name="connsiteY0" fmla="*/ 3432 h 16396"/>
                      <a:gd name="connsiteX1" fmla="*/ 5338 w 12583"/>
                      <a:gd name="connsiteY1" fmla="*/ 0 h 16396"/>
                      <a:gd name="connsiteX2" fmla="*/ 12583 w 12583"/>
                      <a:gd name="connsiteY2" fmla="*/ 12964 h 16396"/>
                      <a:gd name="connsiteX3" fmla="*/ 7245 w 12583"/>
                      <a:gd name="connsiteY3" fmla="*/ 16396 h 16396"/>
                      <a:gd name="connsiteX4" fmla="*/ 0 w 12583"/>
                      <a:gd name="connsiteY4" fmla="*/ 3432 h 16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83" h="16396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12583" y="12964"/>
                        </a:lnTo>
                        <a:lnTo>
                          <a:pt x="7245" y="16396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A1F6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3" name="Graphic 321">
                    <a:extLst>
                      <a:ext uri="{FF2B5EF4-FFF2-40B4-BE49-F238E27FC236}">
                        <a16:creationId xmlns:a16="http://schemas.microsoft.com/office/drawing/2014/main" id="{BC81E22F-34D4-48E1-B981-6DAE8BC3D996}"/>
                      </a:ext>
                    </a:extLst>
                  </p:cNvPr>
                  <p:cNvSpPr/>
                  <p:nvPr/>
                </p:nvSpPr>
                <p:spPr>
                  <a:xfrm>
                    <a:off x="2180360" y="4915174"/>
                    <a:ext cx="61726" cy="36499"/>
                  </a:xfrm>
                  <a:custGeom>
                    <a:avLst/>
                    <a:gdLst>
                      <a:gd name="connsiteX0" fmla="*/ 0 w 43850"/>
                      <a:gd name="connsiteY0" fmla="*/ 3432 h 25929"/>
                      <a:gd name="connsiteX1" fmla="*/ 5338 w 43850"/>
                      <a:gd name="connsiteY1" fmla="*/ 0 h 25929"/>
                      <a:gd name="connsiteX2" fmla="*/ 43851 w 43850"/>
                      <a:gd name="connsiteY2" fmla="*/ 22497 h 25929"/>
                      <a:gd name="connsiteX3" fmla="*/ 38513 w 43850"/>
                      <a:gd name="connsiteY3" fmla="*/ 25929 h 25929"/>
                      <a:gd name="connsiteX4" fmla="*/ 0 w 43850"/>
                      <a:gd name="connsiteY4" fmla="*/ 3432 h 25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850" h="25929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43851" y="22497"/>
                        </a:lnTo>
                        <a:lnTo>
                          <a:pt x="38513" y="25929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4" name="Graphic 321">
                    <a:extLst>
                      <a:ext uri="{FF2B5EF4-FFF2-40B4-BE49-F238E27FC236}">
                        <a16:creationId xmlns:a16="http://schemas.microsoft.com/office/drawing/2014/main" id="{567E688E-0E02-420E-9475-80BDD729CED7}"/>
                      </a:ext>
                    </a:extLst>
                  </p:cNvPr>
                  <p:cNvSpPr/>
                  <p:nvPr/>
                </p:nvSpPr>
                <p:spPr>
                  <a:xfrm>
                    <a:off x="2180360" y="4920005"/>
                    <a:ext cx="192698" cy="151365"/>
                  </a:xfrm>
                  <a:custGeom>
                    <a:avLst/>
                    <a:gdLst>
                      <a:gd name="connsiteX0" fmla="*/ 38513 w 136891"/>
                      <a:gd name="connsiteY0" fmla="*/ 22497 h 107529"/>
                      <a:gd name="connsiteX1" fmla="*/ 45757 w 136891"/>
                      <a:gd name="connsiteY1" fmla="*/ 35462 h 107529"/>
                      <a:gd name="connsiteX2" fmla="*/ 136891 w 136891"/>
                      <a:gd name="connsiteY2" fmla="*/ 87701 h 107529"/>
                      <a:gd name="connsiteX3" fmla="*/ 136891 w 136891"/>
                      <a:gd name="connsiteY3" fmla="*/ 107530 h 107529"/>
                      <a:gd name="connsiteX4" fmla="*/ 0 w 136891"/>
                      <a:gd name="connsiteY4" fmla="*/ 28598 h 107529"/>
                      <a:gd name="connsiteX5" fmla="*/ 0 w 136891"/>
                      <a:gd name="connsiteY5" fmla="*/ 0 h 107529"/>
                      <a:gd name="connsiteX6" fmla="*/ 38513 w 136891"/>
                      <a:gd name="connsiteY6" fmla="*/ 22497 h 107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6891" h="107529">
                        <a:moveTo>
                          <a:pt x="38513" y="22497"/>
                        </a:moveTo>
                        <a:lnTo>
                          <a:pt x="45757" y="35462"/>
                        </a:lnTo>
                        <a:lnTo>
                          <a:pt x="136891" y="87701"/>
                        </a:lnTo>
                        <a:lnTo>
                          <a:pt x="136891" y="107530"/>
                        </a:lnTo>
                        <a:lnTo>
                          <a:pt x="0" y="28598"/>
                        </a:lnTo>
                        <a:lnTo>
                          <a:pt x="0" y="0"/>
                        </a:lnTo>
                        <a:lnTo>
                          <a:pt x="38513" y="22497"/>
                        </a:lnTo>
                        <a:close/>
                      </a:path>
                    </a:pathLst>
                  </a:custGeom>
                  <a:solidFill>
                    <a:srgbClr val="274B47">
                      <a:lumMod val="60000"/>
                      <a:lumOff val="4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5" name="Graphic 321">
                    <a:extLst>
                      <a:ext uri="{FF2B5EF4-FFF2-40B4-BE49-F238E27FC236}">
                        <a16:creationId xmlns:a16="http://schemas.microsoft.com/office/drawing/2014/main" id="{0C3A4F8F-2CD2-4AA7-96A9-2053BBBAFC96}"/>
                      </a:ext>
                    </a:extLst>
                  </p:cNvPr>
                  <p:cNvSpPr/>
                  <p:nvPr/>
                </p:nvSpPr>
                <p:spPr>
                  <a:xfrm>
                    <a:off x="2244771" y="4965093"/>
                    <a:ext cx="135800" cy="78366"/>
                  </a:xfrm>
                  <a:custGeom>
                    <a:avLst/>
                    <a:gdLst>
                      <a:gd name="connsiteX0" fmla="*/ 0 w 96471"/>
                      <a:gd name="connsiteY0" fmla="*/ 3432 h 55671"/>
                      <a:gd name="connsiteX1" fmla="*/ 5338 w 96471"/>
                      <a:gd name="connsiteY1" fmla="*/ 0 h 55671"/>
                      <a:gd name="connsiteX2" fmla="*/ 96472 w 96471"/>
                      <a:gd name="connsiteY2" fmla="*/ 52240 h 55671"/>
                      <a:gd name="connsiteX3" fmla="*/ 91134 w 96471"/>
                      <a:gd name="connsiteY3" fmla="*/ 55671 h 55671"/>
                      <a:gd name="connsiteX4" fmla="*/ 0 w 96471"/>
                      <a:gd name="connsiteY4" fmla="*/ 3432 h 55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471" h="55671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96472" y="52240"/>
                        </a:lnTo>
                        <a:lnTo>
                          <a:pt x="91134" y="55671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6" name="Graphic 321">
                    <a:extLst>
                      <a:ext uri="{FF2B5EF4-FFF2-40B4-BE49-F238E27FC236}">
                        <a16:creationId xmlns:a16="http://schemas.microsoft.com/office/drawing/2014/main" id="{571E90B3-1329-425A-B5E9-9DFF6BFCCE82}"/>
                      </a:ext>
                    </a:extLst>
                  </p:cNvPr>
                  <p:cNvSpPr/>
                  <p:nvPr/>
                </p:nvSpPr>
                <p:spPr>
                  <a:xfrm>
                    <a:off x="2373058" y="5038628"/>
                    <a:ext cx="7514" cy="32741"/>
                  </a:xfrm>
                  <a:custGeom>
                    <a:avLst/>
                    <a:gdLst>
                      <a:gd name="connsiteX0" fmla="*/ 0 w 5338"/>
                      <a:gd name="connsiteY0" fmla="*/ 3432 h 23259"/>
                      <a:gd name="connsiteX1" fmla="*/ 5338 w 5338"/>
                      <a:gd name="connsiteY1" fmla="*/ 0 h 23259"/>
                      <a:gd name="connsiteX2" fmla="*/ 5338 w 5338"/>
                      <a:gd name="connsiteY2" fmla="*/ 19447 h 23259"/>
                      <a:gd name="connsiteX3" fmla="*/ 0 w 5338"/>
                      <a:gd name="connsiteY3" fmla="*/ 23260 h 23259"/>
                      <a:gd name="connsiteX4" fmla="*/ 0 w 5338"/>
                      <a:gd name="connsiteY4" fmla="*/ 3432 h 23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8" h="23259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5338" y="19447"/>
                        </a:lnTo>
                        <a:lnTo>
                          <a:pt x="0" y="23260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20000"/>
                      <a:lumOff val="8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7" name="Graphic 321">
                    <a:extLst>
                      <a:ext uri="{FF2B5EF4-FFF2-40B4-BE49-F238E27FC236}">
                        <a16:creationId xmlns:a16="http://schemas.microsoft.com/office/drawing/2014/main" id="{8341B965-E542-4893-AFE6-D6816ED61150}"/>
                      </a:ext>
                    </a:extLst>
                  </p:cNvPr>
                  <p:cNvSpPr/>
                  <p:nvPr/>
                </p:nvSpPr>
                <p:spPr>
                  <a:xfrm>
                    <a:off x="2220616" y="4954358"/>
                    <a:ext cx="17713" cy="23616"/>
                  </a:xfrm>
                  <a:custGeom>
                    <a:avLst/>
                    <a:gdLst>
                      <a:gd name="connsiteX0" fmla="*/ 0 w 12583"/>
                      <a:gd name="connsiteY0" fmla="*/ 3813 h 16777"/>
                      <a:gd name="connsiteX1" fmla="*/ 5338 w 12583"/>
                      <a:gd name="connsiteY1" fmla="*/ 0 h 16777"/>
                      <a:gd name="connsiteX2" fmla="*/ 12583 w 12583"/>
                      <a:gd name="connsiteY2" fmla="*/ 12964 h 16777"/>
                      <a:gd name="connsiteX3" fmla="*/ 7245 w 12583"/>
                      <a:gd name="connsiteY3" fmla="*/ 16778 h 16777"/>
                      <a:gd name="connsiteX4" fmla="*/ 0 w 12583"/>
                      <a:gd name="connsiteY4" fmla="*/ 3813 h 167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583" h="16777">
                        <a:moveTo>
                          <a:pt x="0" y="3813"/>
                        </a:moveTo>
                        <a:lnTo>
                          <a:pt x="5338" y="0"/>
                        </a:lnTo>
                        <a:lnTo>
                          <a:pt x="12583" y="12964"/>
                        </a:lnTo>
                        <a:lnTo>
                          <a:pt x="7245" y="16778"/>
                        </a:lnTo>
                        <a:lnTo>
                          <a:pt x="0" y="3813"/>
                        </a:lnTo>
                        <a:close/>
                      </a:path>
                    </a:pathLst>
                  </a:custGeom>
                  <a:solidFill>
                    <a:srgbClr val="A1F6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8" name="Graphic 321">
                    <a:extLst>
                      <a:ext uri="{FF2B5EF4-FFF2-40B4-BE49-F238E27FC236}">
                        <a16:creationId xmlns:a16="http://schemas.microsoft.com/office/drawing/2014/main" id="{322AD914-1CD7-4749-A29D-813D7F89A96B}"/>
                      </a:ext>
                    </a:extLst>
                  </p:cNvPr>
                  <p:cNvSpPr/>
                  <p:nvPr/>
                </p:nvSpPr>
                <p:spPr>
                  <a:xfrm>
                    <a:off x="2166404" y="4923226"/>
                    <a:ext cx="61726" cy="36499"/>
                  </a:xfrm>
                  <a:custGeom>
                    <a:avLst/>
                    <a:gdLst>
                      <a:gd name="connsiteX0" fmla="*/ 0 w 43850"/>
                      <a:gd name="connsiteY0" fmla="*/ 3432 h 25929"/>
                      <a:gd name="connsiteX1" fmla="*/ 4957 w 43850"/>
                      <a:gd name="connsiteY1" fmla="*/ 0 h 25929"/>
                      <a:gd name="connsiteX2" fmla="*/ 43851 w 43850"/>
                      <a:gd name="connsiteY2" fmla="*/ 22116 h 25929"/>
                      <a:gd name="connsiteX3" fmla="*/ 38512 w 43850"/>
                      <a:gd name="connsiteY3" fmla="*/ 25929 h 25929"/>
                      <a:gd name="connsiteX4" fmla="*/ 0 w 43850"/>
                      <a:gd name="connsiteY4" fmla="*/ 3432 h 25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850" h="25929">
                        <a:moveTo>
                          <a:pt x="0" y="3432"/>
                        </a:moveTo>
                        <a:lnTo>
                          <a:pt x="4957" y="0"/>
                        </a:lnTo>
                        <a:lnTo>
                          <a:pt x="43851" y="22116"/>
                        </a:lnTo>
                        <a:lnTo>
                          <a:pt x="38512" y="25929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39" name="Graphic 321">
                    <a:extLst>
                      <a:ext uri="{FF2B5EF4-FFF2-40B4-BE49-F238E27FC236}">
                        <a16:creationId xmlns:a16="http://schemas.microsoft.com/office/drawing/2014/main" id="{29BAC605-7E18-4A3F-8328-E5A96EFFE32F}"/>
                      </a:ext>
                    </a:extLst>
                  </p:cNvPr>
                  <p:cNvSpPr/>
                  <p:nvPr/>
                </p:nvSpPr>
                <p:spPr>
                  <a:xfrm>
                    <a:off x="2165866" y="4928056"/>
                    <a:ext cx="193234" cy="151365"/>
                  </a:xfrm>
                  <a:custGeom>
                    <a:avLst/>
                    <a:gdLst>
                      <a:gd name="connsiteX0" fmla="*/ 38894 w 137272"/>
                      <a:gd name="connsiteY0" fmla="*/ 22497 h 107529"/>
                      <a:gd name="connsiteX1" fmla="*/ 46139 w 137272"/>
                      <a:gd name="connsiteY1" fmla="*/ 35462 h 107529"/>
                      <a:gd name="connsiteX2" fmla="*/ 137272 w 137272"/>
                      <a:gd name="connsiteY2" fmla="*/ 87701 h 107529"/>
                      <a:gd name="connsiteX3" fmla="*/ 137272 w 137272"/>
                      <a:gd name="connsiteY3" fmla="*/ 107530 h 107529"/>
                      <a:gd name="connsiteX4" fmla="*/ 0 w 137272"/>
                      <a:gd name="connsiteY4" fmla="*/ 28598 h 107529"/>
                      <a:gd name="connsiteX5" fmla="*/ 381 w 137272"/>
                      <a:gd name="connsiteY5" fmla="*/ 0 h 107529"/>
                      <a:gd name="connsiteX6" fmla="*/ 38894 w 137272"/>
                      <a:gd name="connsiteY6" fmla="*/ 22497 h 107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7272" h="107529">
                        <a:moveTo>
                          <a:pt x="38894" y="22497"/>
                        </a:moveTo>
                        <a:lnTo>
                          <a:pt x="46139" y="35462"/>
                        </a:lnTo>
                        <a:lnTo>
                          <a:pt x="137272" y="87701"/>
                        </a:lnTo>
                        <a:lnTo>
                          <a:pt x="137272" y="107530"/>
                        </a:lnTo>
                        <a:lnTo>
                          <a:pt x="0" y="28598"/>
                        </a:lnTo>
                        <a:lnTo>
                          <a:pt x="381" y="0"/>
                        </a:lnTo>
                        <a:lnTo>
                          <a:pt x="38894" y="22497"/>
                        </a:lnTo>
                        <a:close/>
                      </a:path>
                    </a:pathLst>
                  </a:custGeom>
                  <a:solidFill>
                    <a:srgbClr val="274B47">
                      <a:lumMod val="60000"/>
                      <a:lumOff val="4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0" name="Graphic 321">
                    <a:extLst>
                      <a:ext uri="{FF2B5EF4-FFF2-40B4-BE49-F238E27FC236}">
                        <a16:creationId xmlns:a16="http://schemas.microsoft.com/office/drawing/2014/main" id="{4B1633BE-E5EE-4ABE-8EFE-A6370C3B31B3}"/>
                      </a:ext>
                    </a:extLst>
                  </p:cNvPr>
                  <p:cNvSpPr/>
                  <p:nvPr/>
                </p:nvSpPr>
                <p:spPr>
                  <a:xfrm>
                    <a:off x="2230815" y="4972607"/>
                    <a:ext cx="135800" cy="78903"/>
                  </a:xfrm>
                  <a:custGeom>
                    <a:avLst/>
                    <a:gdLst>
                      <a:gd name="connsiteX0" fmla="*/ 0 w 96471"/>
                      <a:gd name="connsiteY0" fmla="*/ 3813 h 56052"/>
                      <a:gd name="connsiteX1" fmla="*/ 5338 w 96471"/>
                      <a:gd name="connsiteY1" fmla="*/ 0 h 56052"/>
                      <a:gd name="connsiteX2" fmla="*/ 96472 w 96471"/>
                      <a:gd name="connsiteY2" fmla="*/ 52621 h 56052"/>
                      <a:gd name="connsiteX3" fmla="*/ 91134 w 96471"/>
                      <a:gd name="connsiteY3" fmla="*/ 56053 h 56052"/>
                      <a:gd name="connsiteX4" fmla="*/ 0 w 96471"/>
                      <a:gd name="connsiteY4" fmla="*/ 3813 h 5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471" h="56052">
                        <a:moveTo>
                          <a:pt x="0" y="3813"/>
                        </a:moveTo>
                        <a:lnTo>
                          <a:pt x="5338" y="0"/>
                        </a:lnTo>
                        <a:lnTo>
                          <a:pt x="96472" y="52621"/>
                        </a:lnTo>
                        <a:lnTo>
                          <a:pt x="91134" y="56053"/>
                        </a:lnTo>
                        <a:lnTo>
                          <a:pt x="0" y="3813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1" name="Graphic 321">
                    <a:extLst>
                      <a:ext uri="{FF2B5EF4-FFF2-40B4-BE49-F238E27FC236}">
                        <a16:creationId xmlns:a16="http://schemas.microsoft.com/office/drawing/2014/main" id="{B43F051B-1CEE-42B1-8B70-3BAE4215BB6B}"/>
                      </a:ext>
                    </a:extLst>
                  </p:cNvPr>
                  <p:cNvSpPr/>
                  <p:nvPr/>
                </p:nvSpPr>
                <p:spPr>
                  <a:xfrm>
                    <a:off x="2359102" y="5046680"/>
                    <a:ext cx="7514" cy="32741"/>
                  </a:xfrm>
                  <a:custGeom>
                    <a:avLst/>
                    <a:gdLst>
                      <a:gd name="connsiteX0" fmla="*/ 0 w 5338"/>
                      <a:gd name="connsiteY0" fmla="*/ 3432 h 23259"/>
                      <a:gd name="connsiteX1" fmla="*/ 5338 w 5338"/>
                      <a:gd name="connsiteY1" fmla="*/ 0 h 23259"/>
                      <a:gd name="connsiteX2" fmla="*/ 5338 w 5338"/>
                      <a:gd name="connsiteY2" fmla="*/ 19447 h 23259"/>
                      <a:gd name="connsiteX3" fmla="*/ 0 w 5338"/>
                      <a:gd name="connsiteY3" fmla="*/ 23260 h 23259"/>
                      <a:gd name="connsiteX4" fmla="*/ 0 w 5338"/>
                      <a:gd name="connsiteY4" fmla="*/ 3432 h 23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8" h="23259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5338" y="19447"/>
                        </a:lnTo>
                        <a:lnTo>
                          <a:pt x="0" y="23260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20000"/>
                      <a:lumOff val="8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2" name="Graphic 321">
                    <a:extLst>
                      <a:ext uri="{FF2B5EF4-FFF2-40B4-BE49-F238E27FC236}">
                        <a16:creationId xmlns:a16="http://schemas.microsoft.com/office/drawing/2014/main" id="{AD8DFE5E-C9B5-49BA-AA91-9089433FBBB1}"/>
                      </a:ext>
                    </a:extLst>
                  </p:cNvPr>
                  <p:cNvSpPr/>
                  <p:nvPr/>
                </p:nvSpPr>
                <p:spPr>
                  <a:xfrm>
                    <a:off x="2206661" y="4962408"/>
                    <a:ext cx="17175" cy="23080"/>
                  </a:xfrm>
                  <a:custGeom>
                    <a:avLst/>
                    <a:gdLst>
                      <a:gd name="connsiteX0" fmla="*/ 0 w 12201"/>
                      <a:gd name="connsiteY0" fmla="*/ 3432 h 16396"/>
                      <a:gd name="connsiteX1" fmla="*/ 5338 w 12201"/>
                      <a:gd name="connsiteY1" fmla="*/ 0 h 16396"/>
                      <a:gd name="connsiteX2" fmla="*/ 12202 w 12201"/>
                      <a:gd name="connsiteY2" fmla="*/ 12964 h 16396"/>
                      <a:gd name="connsiteX3" fmla="*/ 6864 w 12201"/>
                      <a:gd name="connsiteY3" fmla="*/ 16396 h 16396"/>
                      <a:gd name="connsiteX4" fmla="*/ 0 w 12201"/>
                      <a:gd name="connsiteY4" fmla="*/ 3432 h 16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01" h="16396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12202" y="12964"/>
                        </a:lnTo>
                        <a:lnTo>
                          <a:pt x="6864" y="16396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A1F6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3" name="Graphic 321">
                    <a:extLst>
                      <a:ext uri="{FF2B5EF4-FFF2-40B4-BE49-F238E27FC236}">
                        <a16:creationId xmlns:a16="http://schemas.microsoft.com/office/drawing/2014/main" id="{674633DD-DACD-42E0-8408-FC928ED366E7}"/>
                      </a:ext>
                    </a:extLst>
                  </p:cNvPr>
                  <p:cNvSpPr/>
                  <p:nvPr/>
                </p:nvSpPr>
                <p:spPr>
                  <a:xfrm>
                    <a:off x="2151911" y="4930740"/>
                    <a:ext cx="62264" cy="36499"/>
                  </a:xfrm>
                  <a:custGeom>
                    <a:avLst/>
                    <a:gdLst>
                      <a:gd name="connsiteX0" fmla="*/ 0 w 44232"/>
                      <a:gd name="connsiteY0" fmla="*/ 3813 h 25929"/>
                      <a:gd name="connsiteX1" fmla="*/ 5338 w 44232"/>
                      <a:gd name="connsiteY1" fmla="*/ 0 h 25929"/>
                      <a:gd name="connsiteX2" fmla="*/ 44232 w 44232"/>
                      <a:gd name="connsiteY2" fmla="*/ 22497 h 25929"/>
                      <a:gd name="connsiteX3" fmla="*/ 38894 w 44232"/>
                      <a:gd name="connsiteY3" fmla="*/ 25929 h 25929"/>
                      <a:gd name="connsiteX4" fmla="*/ 0 w 44232"/>
                      <a:gd name="connsiteY4" fmla="*/ 3813 h 259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232" h="25929">
                        <a:moveTo>
                          <a:pt x="0" y="3813"/>
                        </a:moveTo>
                        <a:lnTo>
                          <a:pt x="5338" y="0"/>
                        </a:lnTo>
                        <a:lnTo>
                          <a:pt x="44232" y="22497"/>
                        </a:lnTo>
                        <a:lnTo>
                          <a:pt x="38894" y="25929"/>
                        </a:lnTo>
                        <a:lnTo>
                          <a:pt x="0" y="3813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4" name="Graphic 321">
                    <a:extLst>
                      <a:ext uri="{FF2B5EF4-FFF2-40B4-BE49-F238E27FC236}">
                        <a16:creationId xmlns:a16="http://schemas.microsoft.com/office/drawing/2014/main" id="{D6708003-D8F1-41F4-9119-C1CDD8E64AA6}"/>
                      </a:ext>
                    </a:extLst>
                  </p:cNvPr>
                  <p:cNvSpPr/>
                  <p:nvPr/>
                </p:nvSpPr>
                <p:spPr>
                  <a:xfrm>
                    <a:off x="2151911" y="4936107"/>
                    <a:ext cx="193234" cy="150829"/>
                  </a:xfrm>
                  <a:custGeom>
                    <a:avLst/>
                    <a:gdLst>
                      <a:gd name="connsiteX0" fmla="*/ 38894 w 137272"/>
                      <a:gd name="connsiteY0" fmla="*/ 22116 h 107148"/>
                      <a:gd name="connsiteX1" fmla="*/ 45757 w 137272"/>
                      <a:gd name="connsiteY1" fmla="*/ 35081 h 107148"/>
                      <a:gd name="connsiteX2" fmla="*/ 137272 w 137272"/>
                      <a:gd name="connsiteY2" fmla="*/ 87320 h 107148"/>
                      <a:gd name="connsiteX3" fmla="*/ 136891 w 137272"/>
                      <a:gd name="connsiteY3" fmla="*/ 107148 h 107148"/>
                      <a:gd name="connsiteX4" fmla="*/ 0 w 137272"/>
                      <a:gd name="connsiteY4" fmla="*/ 28217 h 107148"/>
                      <a:gd name="connsiteX5" fmla="*/ 0 w 137272"/>
                      <a:gd name="connsiteY5" fmla="*/ 0 h 107148"/>
                      <a:gd name="connsiteX6" fmla="*/ 38894 w 137272"/>
                      <a:gd name="connsiteY6" fmla="*/ 22116 h 107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7272" h="107148">
                        <a:moveTo>
                          <a:pt x="38894" y="22116"/>
                        </a:moveTo>
                        <a:lnTo>
                          <a:pt x="45757" y="35081"/>
                        </a:lnTo>
                        <a:lnTo>
                          <a:pt x="137272" y="87320"/>
                        </a:lnTo>
                        <a:lnTo>
                          <a:pt x="136891" y="107148"/>
                        </a:lnTo>
                        <a:lnTo>
                          <a:pt x="0" y="28217"/>
                        </a:lnTo>
                        <a:lnTo>
                          <a:pt x="0" y="0"/>
                        </a:lnTo>
                        <a:lnTo>
                          <a:pt x="38894" y="22116"/>
                        </a:lnTo>
                        <a:close/>
                      </a:path>
                    </a:pathLst>
                  </a:custGeom>
                  <a:solidFill>
                    <a:srgbClr val="274B47">
                      <a:lumMod val="60000"/>
                      <a:lumOff val="4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5" name="Graphic 321">
                    <a:extLst>
                      <a:ext uri="{FF2B5EF4-FFF2-40B4-BE49-F238E27FC236}">
                        <a16:creationId xmlns:a16="http://schemas.microsoft.com/office/drawing/2014/main" id="{4736B047-3577-4BE7-8F96-33BB4769E0E1}"/>
                      </a:ext>
                    </a:extLst>
                  </p:cNvPr>
                  <p:cNvSpPr/>
                  <p:nvPr/>
                </p:nvSpPr>
                <p:spPr>
                  <a:xfrm>
                    <a:off x="2216323" y="4980659"/>
                    <a:ext cx="135800" cy="78366"/>
                  </a:xfrm>
                  <a:custGeom>
                    <a:avLst/>
                    <a:gdLst>
                      <a:gd name="connsiteX0" fmla="*/ 0 w 96471"/>
                      <a:gd name="connsiteY0" fmla="*/ 3432 h 55671"/>
                      <a:gd name="connsiteX1" fmla="*/ 5338 w 96471"/>
                      <a:gd name="connsiteY1" fmla="*/ 0 h 55671"/>
                      <a:gd name="connsiteX2" fmla="*/ 96472 w 96471"/>
                      <a:gd name="connsiteY2" fmla="*/ 52240 h 55671"/>
                      <a:gd name="connsiteX3" fmla="*/ 91515 w 96471"/>
                      <a:gd name="connsiteY3" fmla="*/ 55671 h 55671"/>
                      <a:gd name="connsiteX4" fmla="*/ 0 w 96471"/>
                      <a:gd name="connsiteY4" fmla="*/ 3432 h 556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6471" h="55671">
                        <a:moveTo>
                          <a:pt x="0" y="3432"/>
                        </a:moveTo>
                        <a:lnTo>
                          <a:pt x="5338" y="0"/>
                        </a:lnTo>
                        <a:lnTo>
                          <a:pt x="96472" y="52240"/>
                        </a:lnTo>
                        <a:lnTo>
                          <a:pt x="91515" y="55671"/>
                        </a:lnTo>
                        <a:lnTo>
                          <a:pt x="0" y="3432"/>
                        </a:lnTo>
                        <a:close/>
                      </a:path>
                    </a:pathLst>
                  </a:custGeom>
                  <a:solidFill>
                    <a:srgbClr val="CCFD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6" name="Graphic 321">
                    <a:extLst>
                      <a:ext uri="{FF2B5EF4-FFF2-40B4-BE49-F238E27FC236}">
                        <a16:creationId xmlns:a16="http://schemas.microsoft.com/office/drawing/2014/main" id="{EEA8FC5E-C370-4619-A24E-0E6D758B81D0}"/>
                      </a:ext>
                    </a:extLst>
                  </p:cNvPr>
                  <p:cNvSpPr/>
                  <p:nvPr/>
                </p:nvSpPr>
                <p:spPr>
                  <a:xfrm>
                    <a:off x="2344608" y="5054194"/>
                    <a:ext cx="7514" cy="32741"/>
                  </a:xfrm>
                  <a:custGeom>
                    <a:avLst/>
                    <a:gdLst>
                      <a:gd name="connsiteX0" fmla="*/ 381 w 5338"/>
                      <a:gd name="connsiteY0" fmla="*/ 3432 h 23259"/>
                      <a:gd name="connsiteX1" fmla="*/ 5338 w 5338"/>
                      <a:gd name="connsiteY1" fmla="*/ 0 h 23259"/>
                      <a:gd name="connsiteX2" fmla="*/ 5338 w 5338"/>
                      <a:gd name="connsiteY2" fmla="*/ 19447 h 23259"/>
                      <a:gd name="connsiteX3" fmla="*/ 0 w 5338"/>
                      <a:gd name="connsiteY3" fmla="*/ 23260 h 23259"/>
                      <a:gd name="connsiteX4" fmla="*/ 381 w 5338"/>
                      <a:gd name="connsiteY4" fmla="*/ 3432 h 23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38" h="23259">
                        <a:moveTo>
                          <a:pt x="381" y="3432"/>
                        </a:moveTo>
                        <a:lnTo>
                          <a:pt x="5338" y="0"/>
                        </a:lnTo>
                        <a:lnTo>
                          <a:pt x="5338" y="19447"/>
                        </a:lnTo>
                        <a:lnTo>
                          <a:pt x="0" y="23260"/>
                        </a:lnTo>
                        <a:lnTo>
                          <a:pt x="381" y="3432"/>
                        </a:lnTo>
                        <a:close/>
                      </a:path>
                    </a:pathLst>
                  </a:custGeom>
                  <a:solidFill>
                    <a:srgbClr val="008575">
                      <a:lumMod val="20000"/>
                      <a:lumOff val="80000"/>
                    </a:srgbClr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147" name="Graphic 321">
                    <a:extLst>
                      <a:ext uri="{FF2B5EF4-FFF2-40B4-BE49-F238E27FC236}">
                        <a16:creationId xmlns:a16="http://schemas.microsoft.com/office/drawing/2014/main" id="{633F0AF6-DA3B-4DBD-B7D5-EDEB98F8C57E}"/>
                      </a:ext>
                    </a:extLst>
                  </p:cNvPr>
                  <p:cNvSpPr/>
                  <p:nvPr/>
                </p:nvSpPr>
                <p:spPr>
                  <a:xfrm>
                    <a:off x="2215249" y="5084096"/>
                    <a:ext cx="38646" cy="78827"/>
                  </a:xfrm>
                  <a:custGeom>
                    <a:avLst/>
                    <a:gdLst>
                      <a:gd name="connsiteX0" fmla="*/ 14109 w 27454"/>
                      <a:gd name="connsiteY0" fmla="*/ 2018 h 55998"/>
                      <a:gd name="connsiteX1" fmla="*/ 27454 w 27454"/>
                      <a:gd name="connsiteY1" fmla="*/ 25659 h 55998"/>
                      <a:gd name="connsiteX2" fmla="*/ 27454 w 27454"/>
                      <a:gd name="connsiteY2" fmla="*/ 26041 h 55998"/>
                      <a:gd name="connsiteX3" fmla="*/ 20591 w 27454"/>
                      <a:gd name="connsiteY3" fmla="*/ 35573 h 55998"/>
                      <a:gd name="connsiteX4" fmla="*/ 20591 w 27454"/>
                      <a:gd name="connsiteY4" fmla="*/ 51207 h 55998"/>
                      <a:gd name="connsiteX5" fmla="*/ 13727 w 27454"/>
                      <a:gd name="connsiteY5" fmla="*/ 55020 h 55998"/>
                      <a:gd name="connsiteX6" fmla="*/ 6864 w 27454"/>
                      <a:gd name="connsiteY6" fmla="*/ 43200 h 55998"/>
                      <a:gd name="connsiteX7" fmla="*/ 6864 w 27454"/>
                      <a:gd name="connsiteY7" fmla="*/ 27947 h 55998"/>
                      <a:gd name="connsiteX8" fmla="*/ 0 w 27454"/>
                      <a:gd name="connsiteY8" fmla="*/ 10407 h 55998"/>
                      <a:gd name="connsiteX9" fmla="*/ 0 w 27454"/>
                      <a:gd name="connsiteY9" fmla="*/ 10025 h 55998"/>
                      <a:gd name="connsiteX10" fmla="*/ 14109 w 27454"/>
                      <a:gd name="connsiteY10" fmla="*/ 2018 h 559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7454" h="55998">
                        <a:moveTo>
                          <a:pt x="14109" y="2018"/>
                        </a:moveTo>
                        <a:cubicBezTo>
                          <a:pt x="21735" y="6212"/>
                          <a:pt x="27454" y="16889"/>
                          <a:pt x="27454" y="25659"/>
                        </a:cubicBezTo>
                        <a:lnTo>
                          <a:pt x="27454" y="26041"/>
                        </a:lnTo>
                        <a:cubicBezTo>
                          <a:pt x="27454" y="31760"/>
                          <a:pt x="24785" y="35192"/>
                          <a:pt x="20591" y="35573"/>
                        </a:cubicBezTo>
                        <a:lnTo>
                          <a:pt x="20591" y="51207"/>
                        </a:lnTo>
                        <a:cubicBezTo>
                          <a:pt x="20591" y="55401"/>
                          <a:pt x="17540" y="57308"/>
                          <a:pt x="13727" y="55020"/>
                        </a:cubicBezTo>
                        <a:cubicBezTo>
                          <a:pt x="9914" y="52732"/>
                          <a:pt x="6864" y="47394"/>
                          <a:pt x="6864" y="43200"/>
                        </a:cubicBezTo>
                        <a:lnTo>
                          <a:pt x="6864" y="27947"/>
                        </a:lnTo>
                        <a:cubicBezTo>
                          <a:pt x="2669" y="22990"/>
                          <a:pt x="0" y="16126"/>
                          <a:pt x="0" y="10407"/>
                        </a:cubicBezTo>
                        <a:lnTo>
                          <a:pt x="0" y="10025"/>
                        </a:lnTo>
                        <a:cubicBezTo>
                          <a:pt x="0" y="874"/>
                          <a:pt x="6101" y="-2558"/>
                          <a:pt x="14109" y="201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33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CA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F913FD01-C753-4B4E-AEF2-E7FF240BDEB3}"/>
                </a:ext>
              </a:extLst>
            </p:cNvPr>
            <p:cNvGrpSpPr/>
            <p:nvPr/>
          </p:nvGrpSpPr>
          <p:grpSpPr>
            <a:xfrm>
              <a:off x="7173356" y="1917694"/>
              <a:ext cx="311710" cy="293353"/>
              <a:chOff x="1801180" y="4443081"/>
              <a:chExt cx="427689" cy="402502"/>
            </a:xfrm>
          </p:grpSpPr>
          <p:sp>
            <p:nvSpPr>
              <p:cNvPr id="122" name="Graphic 8">
                <a:extLst>
                  <a:ext uri="{FF2B5EF4-FFF2-40B4-BE49-F238E27FC236}">
                    <a16:creationId xmlns:a16="http://schemas.microsoft.com/office/drawing/2014/main" id="{AA3D61D6-AC04-442F-9810-70608CF75560}"/>
                  </a:ext>
                </a:extLst>
              </p:cNvPr>
              <p:cNvSpPr/>
              <p:nvPr/>
            </p:nvSpPr>
            <p:spPr>
              <a:xfrm>
                <a:off x="1801180" y="4503589"/>
                <a:ext cx="370169" cy="246779"/>
              </a:xfrm>
              <a:custGeom>
                <a:avLst/>
                <a:gdLst>
                  <a:gd name="connsiteX0" fmla="*/ 357830 w 370169"/>
                  <a:gd name="connsiteY0" fmla="*/ 0 h 246779"/>
                  <a:gd name="connsiteX1" fmla="*/ 370169 w 370169"/>
                  <a:gd name="connsiteY1" fmla="*/ 0 h 246779"/>
                  <a:gd name="connsiteX2" fmla="*/ 370169 w 370169"/>
                  <a:gd name="connsiteY2" fmla="*/ 246779 h 246779"/>
                  <a:gd name="connsiteX3" fmla="*/ 357830 w 370169"/>
                  <a:gd name="connsiteY3" fmla="*/ 246779 h 246779"/>
                  <a:gd name="connsiteX4" fmla="*/ 12339 w 370169"/>
                  <a:gd name="connsiteY4" fmla="*/ 246779 h 246779"/>
                  <a:gd name="connsiteX5" fmla="*/ 0 w 370169"/>
                  <a:gd name="connsiteY5" fmla="*/ 246779 h 246779"/>
                  <a:gd name="connsiteX6" fmla="*/ 0 w 370169"/>
                  <a:gd name="connsiteY6" fmla="*/ 0 h 246779"/>
                  <a:gd name="connsiteX7" fmla="*/ 12339 w 370169"/>
                  <a:gd name="connsiteY7" fmla="*/ 0 h 246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0169" h="246779">
                    <a:moveTo>
                      <a:pt x="357830" y="0"/>
                    </a:moveTo>
                    <a:cubicBezTo>
                      <a:pt x="364645" y="0"/>
                      <a:pt x="370169" y="0"/>
                      <a:pt x="370169" y="0"/>
                    </a:cubicBezTo>
                    <a:lnTo>
                      <a:pt x="370169" y="246779"/>
                    </a:lnTo>
                    <a:cubicBezTo>
                      <a:pt x="370169" y="246779"/>
                      <a:pt x="364645" y="246779"/>
                      <a:pt x="357830" y="246779"/>
                    </a:cubicBezTo>
                    <a:lnTo>
                      <a:pt x="12339" y="246779"/>
                    </a:lnTo>
                    <a:cubicBezTo>
                      <a:pt x="5524" y="246779"/>
                      <a:pt x="0" y="246779"/>
                      <a:pt x="0" y="246779"/>
                    </a:cubicBezTo>
                    <a:lnTo>
                      <a:pt x="0" y="0"/>
                    </a:lnTo>
                    <a:cubicBezTo>
                      <a:pt x="0" y="0"/>
                      <a:pt x="5524" y="0"/>
                      <a:pt x="12339" y="0"/>
                    </a:cubicBezTo>
                    <a:close/>
                  </a:path>
                </a:pathLst>
              </a:custGeom>
              <a:solidFill>
                <a:srgbClr val="203046"/>
              </a:solidFill>
              <a:ln w="20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3" name="Graphic 8">
                <a:extLst>
                  <a:ext uri="{FF2B5EF4-FFF2-40B4-BE49-F238E27FC236}">
                    <a16:creationId xmlns:a16="http://schemas.microsoft.com/office/drawing/2014/main" id="{6CD88BE8-C5DC-4AB1-BF76-7C7F27C88485}"/>
                  </a:ext>
                </a:extLst>
              </p:cNvPr>
              <p:cNvSpPr/>
              <p:nvPr/>
            </p:nvSpPr>
            <p:spPr>
              <a:xfrm>
                <a:off x="1893722" y="4750368"/>
                <a:ext cx="185085" cy="95215"/>
              </a:xfrm>
              <a:custGeom>
                <a:avLst/>
                <a:gdLst>
                  <a:gd name="connsiteX0" fmla="*/ 166782 w 185085"/>
                  <a:gd name="connsiteY0" fmla="*/ 74651 h 95215"/>
                  <a:gd name="connsiteX1" fmla="*/ 128737 w 185085"/>
                  <a:gd name="connsiteY1" fmla="*/ 0 h 95215"/>
                  <a:gd name="connsiteX2" fmla="*/ 56143 w 185085"/>
                  <a:gd name="connsiteY2" fmla="*/ 0 h 95215"/>
                  <a:gd name="connsiteX3" fmla="*/ 18303 w 185085"/>
                  <a:gd name="connsiteY3" fmla="*/ 74651 h 95215"/>
                  <a:gd name="connsiteX4" fmla="*/ 0 w 185085"/>
                  <a:gd name="connsiteY4" fmla="*/ 95216 h 95215"/>
                  <a:gd name="connsiteX5" fmla="*/ 185085 w 185085"/>
                  <a:gd name="connsiteY5" fmla="*/ 95216 h 95215"/>
                  <a:gd name="connsiteX6" fmla="*/ 166782 w 185085"/>
                  <a:gd name="connsiteY6" fmla="*/ 74651 h 952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5085" h="95215">
                    <a:moveTo>
                      <a:pt x="166782" y="74651"/>
                    </a:moveTo>
                    <a:cubicBezTo>
                      <a:pt x="130176" y="68893"/>
                      <a:pt x="128737" y="42569"/>
                      <a:pt x="128737" y="0"/>
                    </a:cubicBezTo>
                    <a:lnTo>
                      <a:pt x="56143" y="0"/>
                    </a:lnTo>
                    <a:cubicBezTo>
                      <a:pt x="56143" y="42569"/>
                      <a:pt x="54909" y="68893"/>
                      <a:pt x="18303" y="74651"/>
                    </a:cubicBezTo>
                    <a:cubicBezTo>
                      <a:pt x="7837" y="75809"/>
                      <a:pt x="-64" y="84686"/>
                      <a:pt x="0" y="95216"/>
                    </a:cubicBezTo>
                    <a:lnTo>
                      <a:pt x="185085" y="95216"/>
                    </a:lnTo>
                    <a:cubicBezTo>
                      <a:pt x="185149" y="84686"/>
                      <a:pt x="177248" y="75809"/>
                      <a:pt x="166782" y="74651"/>
                    </a:cubicBezTo>
                    <a:close/>
                  </a:path>
                </a:pathLst>
              </a:custGeom>
              <a:solidFill>
                <a:srgbClr val="CCCCCC"/>
              </a:solidFill>
              <a:ln w="201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pic>
            <p:nvPicPr>
              <p:cNvPr id="124" name="Picture 2" descr="Start a heading with one hash">
                <a:extLst>
                  <a:ext uri="{FF2B5EF4-FFF2-40B4-BE49-F238E27FC236}">
                    <a16:creationId xmlns:a16="http://schemas.microsoft.com/office/drawing/2014/main" id="{44A08AEB-964C-4167-BE04-2F938AF3E8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8700" y="4443081"/>
                <a:ext cx="370169" cy="3701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1" name="Picture 2" descr="Download Microsoft Azure (Windows Azure) Logo in SVG Vector or PNG File  Format - Logo.wine">
              <a:extLst>
                <a:ext uri="{FF2B5EF4-FFF2-40B4-BE49-F238E27FC236}">
                  <a16:creationId xmlns:a16="http://schemas.microsoft.com/office/drawing/2014/main" id="{605CDEBC-A5E2-4AD1-8035-8CFC1553FE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5684" y="1805984"/>
              <a:ext cx="302639" cy="201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3465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381734FC-4EBC-4F98-9BD4-FBFC171AFE7B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sp>
          <p:nvSpPr>
            <p:cNvPr id="138" name="Rectangle: Rounded Corners 137">
              <a:extLst>
                <a:ext uri="{FF2B5EF4-FFF2-40B4-BE49-F238E27FC236}">
                  <a16:creationId xmlns:a16="http://schemas.microsoft.com/office/drawing/2014/main" id="{64EA9AF8-2035-4FB7-8B20-EE193AB4B6FD}"/>
                </a:ext>
              </a:extLst>
            </p:cNvPr>
            <p:cNvSpPr/>
            <p:nvPr/>
          </p:nvSpPr>
          <p:spPr bwMode="auto">
            <a:xfrm>
              <a:off x="-1" y="0"/>
              <a:ext cx="12252325" cy="5999163"/>
            </a:xfrm>
            <a:prstGeom prst="roundRect">
              <a:avLst>
                <a:gd name="adj" fmla="val 0"/>
              </a:avLst>
            </a:prstGeom>
            <a:solidFill>
              <a:srgbClr val="1A202C"/>
            </a:solidFill>
            <a:ln w="25400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07757" fontAlgn="base">
                <a:spcBef>
                  <a:spcPct val="0"/>
                </a:spcBef>
                <a:spcAft>
                  <a:spcPct val="0"/>
                </a:spcAft>
              </a:pPr>
              <a:endParaRPr lang="en-US" sz="1732" dirty="0">
                <a:solidFill>
                  <a:schemeClr val="bg1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3E4B234-8DC1-419D-BD95-33ADFEE76737}"/>
                </a:ext>
              </a:extLst>
            </p:cNvPr>
            <p:cNvSpPr txBox="1"/>
            <p:nvPr/>
          </p:nvSpPr>
          <p:spPr>
            <a:xfrm>
              <a:off x="6941000" y="3532452"/>
              <a:ext cx="5155205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Arc SQL MI</a:t>
              </a:r>
              <a:r>
                <a:rPr lang="en-CA" sz="36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– </a:t>
              </a:r>
              <a:b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CA" sz="3600" dirty="0"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5461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Scripted</a:t>
              </a:r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CA" sz="360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4">
                          <a:lumMod val="60000"/>
                          <a:lumOff val="40000"/>
                        </a:schemeClr>
                      </a:gs>
                    </a:gsLst>
                    <a:lin ang="5400000" scaled="1"/>
                  </a:gradFill>
                  <a:effectLst>
                    <a:glow rad="546100">
                      <a:srgbClr val="B8D432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latin typeface="Cascadia Code" panose="020B0609020000020004" pitchFamily="49" charset="0"/>
                  <a:cs typeface="Cascadia Code" panose="020B0609020000020004" pitchFamily="49" charset="0"/>
                </a:rPr>
                <a:t>Active Directory</a:t>
              </a:r>
              <a:r>
                <a:rPr lang="en-CA" sz="36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setup</a:t>
              </a:r>
              <a:endParaRPr lang="en-CA" sz="3600" dirty="0">
                <a:solidFill>
                  <a:schemeClr val="bg1"/>
                </a:solidFill>
                <a:latin typeface="Segoe Pro Cond" panose="020B050604050409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26" name="Picture 1025">
              <a:extLst>
                <a:ext uri="{FF2B5EF4-FFF2-40B4-BE49-F238E27FC236}">
                  <a16:creationId xmlns:a16="http://schemas.microsoft.com/office/drawing/2014/main" id="{6514757D-6AFE-4B6D-9865-A66E5C15F4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14"/>
            <a:stretch/>
          </p:blipFill>
          <p:spPr>
            <a:xfrm>
              <a:off x="78815" y="189644"/>
              <a:ext cx="9996896" cy="54799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0070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471E68E-A1E7-42AC-BDE6-8CE6316DDE4C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381734FC-4EBC-4F98-9BD4-FBFC171AFE7B}"/>
                </a:ext>
              </a:extLst>
            </p:cNvPr>
            <p:cNvGrpSpPr/>
            <p:nvPr/>
          </p:nvGrpSpPr>
          <p:grpSpPr>
            <a:xfrm>
              <a:off x="-1" y="0"/>
              <a:ext cx="12252325" cy="5999163"/>
              <a:chOff x="-1" y="0"/>
              <a:chExt cx="12252325" cy="5999163"/>
            </a:xfrm>
          </p:grpSpPr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64EA9AF8-2035-4FB7-8B20-EE193AB4B6FD}"/>
                  </a:ext>
                </a:extLst>
              </p:cNvPr>
              <p:cNvSpPr/>
              <p:nvPr/>
            </p:nvSpPr>
            <p:spPr bwMode="auto">
              <a:xfrm>
                <a:off x="-1" y="0"/>
                <a:ext cx="12252325" cy="5999163"/>
              </a:xfrm>
              <a:prstGeom prst="roundRect">
                <a:avLst>
                  <a:gd name="adj" fmla="val 0"/>
                </a:avLst>
              </a:prstGeom>
              <a:solidFill>
                <a:srgbClr val="1A202C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0775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2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3E4B234-8DC1-419D-BD95-33ADFEE76737}"/>
                  </a:ext>
                </a:extLst>
              </p:cNvPr>
              <p:cNvSpPr txBox="1"/>
              <p:nvPr/>
            </p:nvSpPr>
            <p:spPr>
              <a:xfrm>
                <a:off x="885454" y="3274347"/>
                <a:ext cx="10481414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Arc SQL MI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5461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– </a:t>
                </a:r>
                <a:b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5461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Increase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5461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 Storage Size</a:t>
                </a:r>
                <a: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 of </a:t>
                </a: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AA72D4"/>
                        </a:gs>
                        <a:gs pos="100000">
                          <a:srgbClr val="A86ED4"/>
                        </a:gs>
                      </a:gsLst>
                      <a:lin ang="5400000" scaled="1"/>
                    </a:gradFill>
                    <a:effectLst>
                      <a:glow rad="546100">
                        <a:srgbClr val="7030A0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PVC</a:t>
                </a:r>
                <a:endPara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AA72D4"/>
                      </a:gs>
                      <a:gs pos="100000">
                        <a:srgbClr val="A86ED4"/>
                      </a:gs>
                    </a:gsLst>
                    <a:lin ang="5400000" scaled="1"/>
                  </a:gradFill>
                  <a:effectLst>
                    <a:glow rad="546100">
                      <a:srgbClr val="7030A0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Segoe Pro Cond" panose="020B050604050409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2E0F035-4793-46EF-94B2-9011DDB41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00197" y="1656714"/>
              <a:ext cx="1449861" cy="1449861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41664D-1CFC-42F2-9868-D1E6384C80AF}"/>
                </a:ext>
              </a:extLst>
            </p:cNvPr>
            <p:cNvGrpSpPr/>
            <p:nvPr/>
          </p:nvGrpSpPr>
          <p:grpSpPr>
            <a:xfrm>
              <a:off x="6131112" y="1386264"/>
              <a:ext cx="1325653" cy="1615266"/>
              <a:chOff x="6628884" y="2038758"/>
              <a:chExt cx="979287" cy="1193230"/>
            </a:xfrm>
          </p:grpSpPr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EE0CE40A-503F-4AC1-A680-07AB69B55A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628884" y="2252701"/>
                <a:ext cx="979287" cy="979287"/>
              </a:xfrm>
              <a:prstGeom prst="rect">
                <a:avLst/>
              </a:prstGeom>
            </p:spPr>
          </p:pic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68BBFCE1-2A87-4DED-8806-CB87E23FF2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7180286" y="2038758"/>
                <a:ext cx="427885" cy="42788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913544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12186A13-CD7B-442A-B5B8-BD8562B8F738}"/>
              </a:ext>
            </a:extLst>
          </p:cNvPr>
          <p:cNvGrpSpPr/>
          <p:nvPr/>
        </p:nvGrpSpPr>
        <p:grpSpPr>
          <a:xfrm>
            <a:off x="-1" y="0"/>
            <a:ext cx="12252325" cy="5999163"/>
            <a:chOff x="-1" y="0"/>
            <a:chExt cx="12252325" cy="5999163"/>
          </a:xfrm>
        </p:grpSpPr>
        <p:grpSp>
          <p:nvGrpSpPr>
            <p:cNvPr id="1029" name="Group 1028">
              <a:extLst>
                <a:ext uri="{FF2B5EF4-FFF2-40B4-BE49-F238E27FC236}">
                  <a16:creationId xmlns:a16="http://schemas.microsoft.com/office/drawing/2014/main" id="{381734FC-4EBC-4F98-9BD4-FBFC171AFE7B}"/>
                </a:ext>
              </a:extLst>
            </p:cNvPr>
            <p:cNvGrpSpPr/>
            <p:nvPr/>
          </p:nvGrpSpPr>
          <p:grpSpPr>
            <a:xfrm>
              <a:off x="-1" y="0"/>
              <a:ext cx="12252325" cy="5999163"/>
              <a:chOff x="-1" y="0"/>
              <a:chExt cx="12252325" cy="5999163"/>
            </a:xfrm>
          </p:grpSpPr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64EA9AF8-2035-4FB7-8B20-EE193AB4B6FD}"/>
                  </a:ext>
                </a:extLst>
              </p:cNvPr>
              <p:cNvSpPr/>
              <p:nvPr/>
            </p:nvSpPr>
            <p:spPr bwMode="auto">
              <a:xfrm>
                <a:off x="-1" y="0"/>
                <a:ext cx="12252325" cy="5999163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0">
                    <a:srgbClr val="F5F5F5"/>
                  </a:gs>
                  <a:gs pos="100000">
                    <a:srgbClr val="E8E8E8"/>
                  </a:gs>
                </a:gsLst>
                <a:lin ang="2700000" scaled="0"/>
              </a:gra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80775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dirty="0"/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3E4B234-8DC1-419D-BD95-33ADFEE76737}"/>
                  </a:ext>
                </a:extLst>
              </p:cNvPr>
              <p:cNvSpPr txBox="1"/>
              <p:nvPr/>
            </p:nvSpPr>
            <p:spPr>
              <a:xfrm>
                <a:off x="885454" y="3507837"/>
                <a:ext cx="10481414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sz="440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chemeClr val="tx1">
                            <a:lumMod val="50000"/>
                            <a:lumOff val="50000"/>
                          </a:schemeClr>
                        </a:gs>
                        <a:gs pos="100000">
                          <a:schemeClr val="tx1">
                            <a:lumMod val="65000"/>
                            <a:lumOff val="35000"/>
                          </a:schemeClr>
                        </a:gs>
                      </a:gsLst>
                      <a:lin ang="2700000" scaled="0"/>
                    </a:gra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Arc Data Controller</a:t>
                </a:r>
                <a:br>
                  <a:rPr kumimoji="0" lang="en-CA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</a:br>
                <a:r>
                  <a:rPr kumimoji="0" lang="en-CA" sz="4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78D4"/>
                        </a:gs>
                        <a:gs pos="100000">
                          <a:srgbClr val="0DDCFF"/>
                        </a:gs>
                      </a:gsLst>
                      <a:lin ang="5400000" scaled="1"/>
                    </a:gradFill>
                    <a:effectLst>
                      <a:glow rad="76200">
                        <a:srgbClr val="50E6FF">
                          <a:alpha val="20000"/>
                        </a:srgbClr>
                      </a:glow>
                      <a:outerShdw blurRad="50800" dist="50800" dir="5400000" algn="ctr" rotWithShape="0">
                        <a:srgbClr val="000000">
                          <a:alpha val="55000"/>
                        </a:srgbClr>
                      </a:outerShdw>
                    </a:effectLst>
                    <a:uLnTx/>
                    <a:uFillTx/>
                    <a:latin typeface="Cascadia Code" panose="020B0609020000020004" pitchFamily="49" charset="0"/>
                    <a:ea typeface="+mn-ea"/>
                    <a:cs typeface="Cascadia Code" panose="020B0609020000020004" pitchFamily="49" charset="0"/>
                  </a:rPr>
                  <a:t>Bring-your-own-Certs</a:t>
                </a:r>
                <a:endParaRPr kumimoji="0" lang="en-CA" sz="44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AA72D4"/>
                      </a:gs>
                      <a:gs pos="100000">
                        <a:srgbClr val="A86ED4"/>
                      </a:gs>
                    </a:gsLst>
                    <a:lin ang="5400000" scaled="1"/>
                  </a:gradFill>
                  <a:effectLst>
                    <a:glow rad="762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Segoe Pro Cond" panose="020B050604050409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66D4C86-C06F-4354-AD27-FB860C233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51839" y="1150661"/>
              <a:ext cx="1715751" cy="17157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EA8E0C5-8101-4602-92BC-5DEEEE882893}"/>
                </a:ext>
              </a:extLst>
            </p:cNvPr>
            <p:cNvGrpSpPr/>
            <p:nvPr/>
          </p:nvGrpSpPr>
          <p:grpSpPr>
            <a:xfrm>
              <a:off x="711478" y="1363419"/>
              <a:ext cx="2692020" cy="1388433"/>
              <a:chOff x="4259293" y="3781901"/>
              <a:chExt cx="783457" cy="404075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B06D4FFE-CE2B-47F9-A554-355927DD86C0}"/>
                  </a:ext>
                </a:extLst>
              </p:cNvPr>
              <p:cNvSpPr/>
              <p:nvPr/>
            </p:nvSpPr>
            <p:spPr bwMode="auto">
              <a:xfrm>
                <a:off x="4434260" y="3817423"/>
                <a:ext cx="582705" cy="310188"/>
              </a:xfrm>
              <a:prstGeom prst="roundRect">
                <a:avLst>
                  <a:gd name="adj" fmla="val 4951"/>
                </a:avLst>
              </a:prstGeom>
              <a:pattFill prst="wdDnDiag">
                <a:fgClr>
                  <a:srgbClr val="0078D4">
                    <a:lumMod val="75000"/>
                  </a:srgbClr>
                </a:fgClr>
                <a:bgClr>
                  <a:srgbClr val="005EA4"/>
                </a:bgClr>
              </a:pattFill>
              <a:ln w="9525" cap="flat" cmpd="sng" algn="ctr">
                <a:solidFill>
                  <a:srgbClr val="0078D4">
                    <a:lumMod val="75000"/>
                  </a:srgbClr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ajor"/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2000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8BD0EBC-65AC-4AC8-A4E6-9747B22E48C4}"/>
                  </a:ext>
                </a:extLst>
              </p:cNvPr>
              <p:cNvSpPr/>
              <p:nvPr/>
            </p:nvSpPr>
            <p:spPr bwMode="auto">
              <a:xfrm>
                <a:off x="4309748" y="3781901"/>
                <a:ext cx="733002" cy="404075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ajor"/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00B0F0"/>
                        </a:gs>
                        <a:gs pos="100000">
                          <a:srgbClr val="50E6FF"/>
                        </a:gs>
                      </a:gsLst>
                      <a:lin ang="2700000" scaled="1"/>
                    </a:gra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>
                      <a:solidFill>
                        <a:srgbClr val="50E6FF"/>
                      </a:solidFill>
                    </a:uFill>
                    <a:latin typeface="Cascadia Code" panose="020B0609020000020004" pitchFamily="49" charset="0"/>
                    <a:ea typeface="Segoe UI" pitchFamily="34" charset="0"/>
                    <a:cs typeface="Cascadia Code" panose="020B0609020000020004" pitchFamily="49" charset="0"/>
                  </a:rPr>
                  <a:t>Secrets</a:t>
                </a:r>
                <a:endParaRPr kumimoji="0" lang="en-US" sz="3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Segoe UI"/>
                  <a:ea typeface="Segoe UI" pitchFamily="34" charset="0"/>
                  <a:cs typeface="Segoe UI Semibold" panose="020B0702040204020203" pitchFamily="34" charset="0"/>
                </a:endParaRPr>
              </a:p>
            </p:txBody>
          </p:sp>
          <p:pic>
            <p:nvPicPr>
              <p:cNvPr id="19" name="Graphic 18">
                <a:extLst>
                  <a:ext uri="{FF2B5EF4-FFF2-40B4-BE49-F238E27FC236}">
                    <a16:creationId xmlns:a16="http://schemas.microsoft.com/office/drawing/2014/main" id="{7D217BA1-D4D0-49D2-B648-B79BED8EF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259293" y="3863829"/>
                <a:ext cx="325031" cy="21668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8C05B7EC-9D61-4488-987D-937A6ED436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4890457" y="3839469"/>
                <a:ext cx="130530" cy="13053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C52EB9D-871C-4963-BD7A-431C1B2106FD}"/>
                </a:ext>
              </a:extLst>
            </p:cNvPr>
            <p:cNvGrpSpPr/>
            <p:nvPr/>
          </p:nvGrpSpPr>
          <p:grpSpPr>
            <a:xfrm>
              <a:off x="7684331" y="543511"/>
              <a:ext cx="1244623" cy="1244623"/>
              <a:chOff x="5163611" y="483699"/>
              <a:chExt cx="1244623" cy="1244623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C7B84274-88EF-4129-AC78-861CBA24C1EB}"/>
                  </a:ext>
                </a:extLst>
              </p:cNvPr>
              <p:cNvSpPr/>
              <p:nvPr/>
            </p:nvSpPr>
            <p:spPr>
              <a:xfrm>
                <a:off x="5163611" y="483699"/>
                <a:ext cx="1244623" cy="1244623"/>
              </a:xfrm>
              <a:prstGeom prst="ellipse">
                <a:avLst/>
              </a:prstGeom>
              <a:solidFill>
                <a:srgbClr val="F0F8FD"/>
              </a:solidFill>
              <a:ln>
                <a:solidFill>
                  <a:srgbClr val="E8E8E8"/>
                </a:solidFill>
              </a:ln>
              <a:effectLst>
                <a:outerShdw blurRad="50800" dist="38100" dir="2700000" sx="99000" sy="99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28" name="Picture 27" descr="Icon&#10;&#10;Description automatically generated">
                <a:extLst>
                  <a:ext uri="{FF2B5EF4-FFF2-40B4-BE49-F238E27FC236}">
                    <a16:creationId xmlns:a16="http://schemas.microsoft.com/office/drawing/2014/main" id="{48D4C0D1-664E-49C2-B2F2-3E258766E9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36963" y="757051"/>
                <a:ext cx="697919" cy="69791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18000"/>
                  </a:prstClr>
                </a:outerShdw>
              </a:effectLst>
            </p:spPr>
          </p:pic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578D332-50C6-42C5-B236-7C22BC6AA4B3}"/>
                </a:ext>
              </a:extLst>
            </p:cNvPr>
            <p:cNvGrpSpPr/>
            <p:nvPr/>
          </p:nvGrpSpPr>
          <p:grpSpPr>
            <a:xfrm>
              <a:off x="7684330" y="2025674"/>
              <a:ext cx="1244623" cy="1244623"/>
              <a:chOff x="5163611" y="483699"/>
              <a:chExt cx="1244623" cy="1244623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C272823-0B2F-4F80-B37A-3CE0F68068D0}"/>
                  </a:ext>
                </a:extLst>
              </p:cNvPr>
              <p:cNvSpPr/>
              <p:nvPr/>
            </p:nvSpPr>
            <p:spPr>
              <a:xfrm>
                <a:off x="5163611" y="483699"/>
                <a:ext cx="1244623" cy="1244623"/>
              </a:xfrm>
              <a:prstGeom prst="ellipse">
                <a:avLst/>
              </a:prstGeom>
              <a:solidFill>
                <a:srgbClr val="F0F8FD"/>
              </a:solidFill>
              <a:ln>
                <a:solidFill>
                  <a:srgbClr val="E8E8E8"/>
                </a:solidFill>
              </a:ln>
              <a:effectLst>
                <a:outerShdw blurRad="50800" dist="38100" dir="2700000" sx="99000" sy="99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6D7C634A-1161-4C07-A1C1-24357F970C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/>
            </p:blipFill>
            <p:spPr>
              <a:xfrm>
                <a:off x="5413931" y="667141"/>
                <a:ext cx="840714" cy="84071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18000"/>
                  </a:prstClr>
                </a:outerShdw>
              </a:effectLst>
            </p:spPr>
          </p:pic>
        </p:grpSp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8BF1E981-0663-491B-9D83-232AF11E1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31604" y="1019362"/>
              <a:ext cx="394698" cy="394698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26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97A9D649-4A1C-4E0E-B175-8C64741C3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31604" y="2504782"/>
              <a:ext cx="394698" cy="394698"/>
            </a:xfrm>
            <a:prstGeom prst="rect">
              <a:avLst/>
            </a:prstGeom>
            <a:effectLst>
              <a:glow rad="63500">
                <a:schemeClr val="accent1">
                  <a:satMod val="175000"/>
                  <a:alpha val="26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749CE12F-BA7F-463C-99CA-9889CA7D11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376918" y="1457509"/>
              <a:ext cx="1174180" cy="117418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7A81D4E4-DBE0-40CE-90CE-E201B689E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660565" y="1744723"/>
              <a:ext cx="394698" cy="394698"/>
            </a:xfrm>
            <a:prstGeom prst="rect">
              <a:avLst/>
            </a:prstGeom>
          </p:spPr>
        </p:pic>
        <p:pic>
          <p:nvPicPr>
            <p:cNvPr id="47" name="Graphic 46">
              <a:extLst>
                <a:ext uri="{FF2B5EF4-FFF2-40B4-BE49-F238E27FC236}">
                  <a16:creationId xmlns:a16="http://schemas.microsoft.com/office/drawing/2014/main" id="{62ADA6CC-113F-46A0-BC60-5681C824B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839847" y="2039560"/>
              <a:ext cx="475051" cy="4750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8C7DAA64-71DC-4F96-8725-04F57A416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4657" y="1019362"/>
              <a:ext cx="359986" cy="3599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753155D7-433B-49A8-8EE4-191B81302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754657" y="2473121"/>
              <a:ext cx="359986" cy="3599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92391A1-1F7A-4FA2-AA24-89296A58A62A}"/>
                </a:ext>
              </a:extLst>
            </p:cNvPr>
            <p:cNvGrpSpPr/>
            <p:nvPr/>
          </p:nvGrpSpPr>
          <p:grpSpPr>
            <a:xfrm>
              <a:off x="6113895" y="1294338"/>
              <a:ext cx="1578960" cy="1221480"/>
              <a:chOff x="6113895" y="1294338"/>
              <a:chExt cx="1578960" cy="1221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59" name="Ink 58">
                    <a:extLst>
                      <a:ext uri="{FF2B5EF4-FFF2-40B4-BE49-F238E27FC236}">
                        <a16:creationId xmlns:a16="http://schemas.microsoft.com/office/drawing/2014/main" id="{F09BBA83-E18C-4E9A-856E-6DA381D7078E}"/>
                      </a:ext>
                    </a:extLst>
                  </p14:cNvPr>
                  <p14:cNvContentPartPr/>
                  <p14:nvPr/>
                </p14:nvContentPartPr>
                <p14:xfrm>
                  <a:off x="6113895" y="1397298"/>
                  <a:ext cx="1555200" cy="558360"/>
                </p14:xfrm>
              </p:contentPart>
            </mc:Choice>
            <mc:Fallback xmlns="">
              <p:pic>
                <p:nvPicPr>
                  <p:cNvPr id="59" name="Ink 58">
                    <a:extLst>
                      <a:ext uri="{FF2B5EF4-FFF2-40B4-BE49-F238E27FC236}">
                        <a16:creationId xmlns:a16="http://schemas.microsoft.com/office/drawing/2014/main" id="{F09BBA83-E18C-4E9A-856E-6DA381D7078E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6095895" y="1379658"/>
                    <a:ext cx="1590840" cy="594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60" name="Ink 59">
                    <a:extLst>
                      <a:ext uri="{FF2B5EF4-FFF2-40B4-BE49-F238E27FC236}">
                        <a16:creationId xmlns:a16="http://schemas.microsoft.com/office/drawing/2014/main" id="{06F79A36-B623-4EC8-A762-C60B749C94E6}"/>
                      </a:ext>
                    </a:extLst>
                  </p14:cNvPr>
                  <p14:cNvContentPartPr/>
                  <p14:nvPr/>
                </p14:nvContentPartPr>
                <p14:xfrm>
                  <a:off x="7495575" y="1294338"/>
                  <a:ext cx="197280" cy="259560"/>
                </p14:xfrm>
              </p:contentPart>
            </mc:Choice>
            <mc:Fallback xmlns="">
              <p:pic>
                <p:nvPicPr>
                  <p:cNvPr id="60" name="Ink 59">
                    <a:extLst>
                      <a:ext uri="{FF2B5EF4-FFF2-40B4-BE49-F238E27FC236}">
                        <a16:creationId xmlns:a16="http://schemas.microsoft.com/office/drawing/2014/main" id="{06F79A36-B623-4EC8-A762-C60B749C94E6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7477575" y="1276338"/>
                    <a:ext cx="232920" cy="295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0">
                <p14:nvContentPartPr>
                  <p14:cNvPr id="61" name="Ink 60">
                    <a:extLst>
                      <a:ext uri="{FF2B5EF4-FFF2-40B4-BE49-F238E27FC236}">
                        <a16:creationId xmlns:a16="http://schemas.microsoft.com/office/drawing/2014/main" id="{77D5F6FF-66CE-4E77-8EE4-1F6ECA41A12A}"/>
                      </a:ext>
                    </a:extLst>
                  </p14:cNvPr>
                  <p14:cNvContentPartPr/>
                  <p14:nvPr/>
                </p14:nvContentPartPr>
                <p14:xfrm>
                  <a:off x="6266895" y="2052138"/>
                  <a:ext cx="1194840" cy="463680"/>
                </p14:xfrm>
              </p:contentPart>
            </mc:Choice>
            <mc:Fallback xmlns="">
              <p:pic>
                <p:nvPicPr>
                  <p:cNvPr id="61" name="Ink 60">
                    <a:extLst>
                      <a:ext uri="{FF2B5EF4-FFF2-40B4-BE49-F238E27FC236}">
                        <a16:creationId xmlns:a16="http://schemas.microsoft.com/office/drawing/2014/main" id="{77D5F6FF-66CE-4E77-8EE4-1F6ECA41A12A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6249255" y="2034138"/>
                    <a:ext cx="1230480" cy="49932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8B68D7F-B920-4D24-9065-366CE0C68A5D}"/>
                </a:ext>
              </a:extLst>
            </p:cNvPr>
            <p:cNvGrpSpPr/>
            <p:nvPr/>
          </p:nvGrpSpPr>
          <p:grpSpPr>
            <a:xfrm>
              <a:off x="9135015" y="1229898"/>
              <a:ext cx="1248840" cy="1521000"/>
              <a:chOff x="9135015" y="1229898"/>
              <a:chExt cx="1248840" cy="15210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2">
                <p14:nvContentPartPr>
                  <p14:cNvPr id="63" name="Ink 62">
                    <a:extLst>
                      <a:ext uri="{FF2B5EF4-FFF2-40B4-BE49-F238E27FC236}">
                        <a16:creationId xmlns:a16="http://schemas.microsoft.com/office/drawing/2014/main" id="{0A635FD2-F1A9-4850-944C-F0BAC99A0537}"/>
                      </a:ext>
                    </a:extLst>
                  </p14:cNvPr>
                  <p14:cNvContentPartPr/>
                  <p14:nvPr/>
                </p14:nvContentPartPr>
                <p14:xfrm>
                  <a:off x="9135015" y="1995618"/>
                  <a:ext cx="1248840" cy="755280"/>
                </p14:xfrm>
              </p:contentPart>
            </mc:Choice>
            <mc:Fallback xmlns="">
              <p:pic>
                <p:nvPicPr>
                  <p:cNvPr id="63" name="Ink 62">
                    <a:extLst>
                      <a:ext uri="{FF2B5EF4-FFF2-40B4-BE49-F238E27FC236}">
                        <a16:creationId xmlns:a16="http://schemas.microsoft.com/office/drawing/2014/main" id="{0A635FD2-F1A9-4850-944C-F0BAC99A0537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9117375" y="1977978"/>
                    <a:ext cx="1284480" cy="790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4">
                <p14:nvContentPartPr>
                  <p14:cNvPr id="64" name="Ink 63">
                    <a:extLst>
                      <a:ext uri="{FF2B5EF4-FFF2-40B4-BE49-F238E27FC236}">
                        <a16:creationId xmlns:a16="http://schemas.microsoft.com/office/drawing/2014/main" id="{7458630C-CEA2-4CEB-B644-4A4B23F35E9C}"/>
                      </a:ext>
                    </a:extLst>
                  </p14:cNvPr>
                  <p14:cNvContentPartPr/>
                  <p14:nvPr/>
                </p14:nvContentPartPr>
                <p14:xfrm>
                  <a:off x="9237255" y="1229898"/>
                  <a:ext cx="1083960" cy="720720"/>
                </p14:xfrm>
              </p:contentPart>
            </mc:Choice>
            <mc:Fallback xmlns="">
              <p:pic>
                <p:nvPicPr>
                  <p:cNvPr id="64" name="Ink 63">
                    <a:extLst>
                      <a:ext uri="{FF2B5EF4-FFF2-40B4-BE49-F238E27FC236}">
                        <a16:creationId xmlns:a16="http://schemas.microsoft.com/office/drawing/2014/main" id="{7458630C-CEA2-4CEB-B644-4A4B23F35E9C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9219615" y="1212258"/>
                    <a:ext cx="1119600" cy="7563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CC9E0E7-2C47-4B63-B60D-339783AF90A9}"/>
                </a:ext>
              </a:extLst>
            </p:cNvPr>
            <p:cNvGrpSpPr/>
            <p:nvPr/>
          </p:nvGrpSpPr>
          <p:grpSpPr>
            <a:xfrm>
              <a:off x="3367455" y="1729938"/>
              <a:ext cx="1379520" cy="589320"/>
              <a:chOff x="3367455" y="1729938"/>
              <a:chExt cx="1379520" cy="589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53" name="Ink 52">
                    <a:extLst>
                      <a:ext uri="{FF2B5EF4-FFF2-40B4-BE49-F238E27FC236}">
                        <a16:creationId xmlns:a16="http://schemas.microsoft.com/office/drawing/2014/main" id="{043309B8-06B7-4CDF-B695-B1A05290B790}"/>
                      </a:ext>
                    </a:extLst>
                  </p14:cNvPr>
                  <p14:cNvContentPartPr/>
                  <p14:nvPr/>
                </p14:nvContentPartPr>
                <p14:xfrm>
                  <a:off x="3367455" y="1729938"/>
                  <a:ext cx="1370160" cy="196200"/>
                </p14:xfrm>
              </p:contentPart>
            </mc:Choice>
            <mc:Fallback xmlns="">
              <p:pic>
                <p:nvPicPr>
                  <p:cNvPr id="53" name="Ink 52">
                    <a:extLst>
                      <a:ext uri="{FF2B5EF4-FFF2-40B4-BE49-F238E27FC236}">
                        <a16:creationId xmlns:a16="http://schemas.microsoft.com/office/drawing/2014/main" id="{043309B8-06B7-4CDF-B695-B1A05290B790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3349815" y="1711938"/>
                    <a:ext cx="1405800" cy="2318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55" name="Ink 54">
                    <a:extLst>
                      <a:ext uri="{FF2B5EF4-FFF2-40B4-BE49-F238E27FC236}">
                        <a16:creationId xmlns:a16="http://schemas.microsoft.com/office/drawing/2014/main" id="{080A018A-A3A6-4D27-9C47-FBD48E1CAF0F}"/>
                      </a:ext>
                    </a:extLst>
                  </p14:cNvPr>
                  <p14:cNvContentPartPr/>
                  <p14:nvPr/>
                </p14:nvContentPartPr>
                <p14:xfrm>
                  <a:off x="3534855" y="2087058"/>
                  <a:ext cx="976320" cy="105840"/>
                </p14:xfrm>
              </p:contentPart>
            </mc:Choice>
            <mc:Fallback xmlns="">
              <p:pic>
                <p:nvPicPr>
                  <p:cNvPr id="55" name="Ink 54">
                    <a:extLst>
                      <a:ext uri="{FF2B5EF4-FFF2-40B4-BE49-F238E27FC236}">
                        <a16:creationId xmlns:a16="http://schemas.microsoft.com/office/drawing/2014/main" id="{080A018A-A3A6-4D27-9C47-FBD48E1CAF0F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3517215" y="2069418"/>
                    <a:ext cx="1011960" cy="141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57" name="Ink 56">
                    <a:extLst>
                      <a:ext uri="{FF2B5EF4-FFF2-40B4-BE49-F238E27FC236}">
                        <a16:creationId xmlns:a16="http://schemas.microsoft.com/office/drawing/2014/main" id="{CC39F1FA-A5AC-4A69-9092-A694EAD239EB}"/>
                      </a:ext>
                    </a:extLst>
                  </p14:cNvPr>
                  <p14:cNvContentPartPr/>
                  <p14:nvPr/>
                </p14:nvContentPartPr>
                <p14:xfrm>
                  <a:off x="4349175" y="1774218"/>
                  <a:ext cx="397800" cy="545040"/>
                </p14:xfrm>
              </p:contentPart>
            </mc:Choice>
            <mc:Fallback xmlns="">
              <p:pic>
                <p:nvPicPr>
                  <p:cNvPr id="57" name="Ink 56">
                    <a:extLst>
                      <a:ext uri="{FF2B5EF4-FFF2-40B4-BE49-F238E27FC236}">
                        <a16:creationId xmlns:a16="http://schemas.microsoft.com/office/drawing/2014/main" id="{CC39F1FA-A5AC-4A69-9092-A694EAD239EB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4331535" y="1756578"/>
                    <a:ext cx="433440" cy="58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66" name="Ink 65">
                    <a:extLst>
                      <a:ext uri="{FF2B5EF4-FFF2-40B4-BE49-F238E27FC236}">
                        <a16:creationId xmlns:a16="http://schemas.microsoft.com/office/drawing/2014/main" id="{D39953CC-0002-47F6-9DC7-52C1A11FABD6}"/>
                      </a:ext>
                    </a:extLst>
                  </p14:cNvPr>
                  <p14:cNvContentPartPr/>
                  <p14:nvPr/>
                </p14:nvContentPartPr>
                <p14:xfrm>
                  <a:off x="3506775" y="2020458"/>
                  <a:ext cx="360" cy="360"/>
                </p14:xfrm>
              </p:contentPart>
            </mc:Choice>
            <mc:Fallback xmlns="">
              <p:pic>
                <p:nvPicPr>
                  <p:cNvPr id="66" name="Ink 65">
                    <a:extLst>
                      <a:ext uri="{FF2B5EF4-FFF2-40B4-BE49-F238E27FC236}">
                        <a16:creationId xmlns:a16="http://schemas.microsoft.com/office/drawing/2014/main" id="{D39953CC-0002-47F6-9DC7-52C1A11FABD6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3488775" y="2002458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67" name="Ink 66">
                    <a:extLst>
                      <a:ext uri="{FF2B5EF4-FFF2-40B4-BE49-F238E27FC236}">
                        <a16:creationId xmlns:a16="http://schemas.microsoft.com/office/drawing/2014/main" id="{1CFE3796-9D8E-4D4F-B246-82104F087501}"/>
                      </a:ext>
                    </a:extLst>
                  </p14:cNvPr>
                  <p14:cNvContentPartPr/>
                  <p14:nvPr/>
                </p14:nvContentPartPr>
                <p14:xfrm>
                  <a:off x="3506775" y="1988778"/>
                  <a:ext cx="116640" cy="32040"/>
                </p14:xfrm>
              </p:contentPart>
            </mc:Choice>
            <mc:Fallback xmlns="">
              <p:pic>
                <p:nvPicPr>
                  <p:cNvPr id="67" name="Ink 66">
                    <a:extLst>
                      <a:ext uri="{FF2B5EF4-FFF2-40B4-BE49-F238E27FC236}">
                        <a16:creationId xmlns:a16="http://schemas.microsoft.com/office/drawing/2014/main" id="{1CFE3796-9D8E-4D4F-B246-82104F087501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3488775" y="1971138"/>
                    <a:ext cx="152280" cy="67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">
                <p14:nvContentPartPr>
                  <p14:cNvPr id="75" name="Ink 74">
                    <a:extLst>
                      <a:ext uri="{FF2B5EF4-FFF2-40B4-BE49-F238E27FC236}">
                        <a16:creationId xmlns:a16="http://schemas.microsoft.com/office/drawing/2014/main" id="{AABFE1B8-3A84-4AFB-BDF1-001AB750302A}"/>
                      </a:ext>
                    </a:extLst>
                  </p14:cNvPr>
                  <p14:cNvContentPartPr/>
                  <p14:nvPr/>
                </p14:nvContentPartPr>
                <p14:xfrm>
                  <a:off x="3784335" y="1984098"/>
                  <a:ext cx="46080" cy="5040"/>
                </p14:xfrm>
              </p:contentPart>
            </mc:Choice>
            <mc:Fallback xmlns="">
              <p:pic>
                <p:nvPicPr>
                  <p:cNvPr id="75" name="Ink 74">
                    <a:extLst>
                      <a:ext uri="{FF2B5EF4-FFF2-40B4-BE49-F238E27FC236}">
                        <a16:creationId xmlns:a16="http://schemas.microsoft.com/office/drawing/2014/main" id="{AABFE1B8-3A84-4AFB-BDF1-001AB750302A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3766335" y="1966458"/>
                    <a:ext cx="81720" cy="4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8">
                <p14:nvContentPartPr>
                  <p14:cNvPr id="76" name="Ink 75">
                    <a:extLst>
                      <a:ext uri="{FF2B5EF4-FFF2-40B4-BE49-F238E27FC236}">
                        <a16:creationId xmlns:a16="http://schemas.microsoft.com/office/drawing/2014/main" id="{555B3D87-9283-4DCE-A523-568DD66EE860}"/>
                      </a:ext>
                    </a:extLst>
                  </p14:cNvPr>
                  <p14:cNvContentPartPr/>
                  <p14:nvPr/>
                </p14:nvContentPartPr>
                <p14:xfrm>
                  <a:off x="3946335" y="1988778"/>
                  <a:ext cx="57240" cy="14400"/>
                </p14:xfrm>
              </p:contentPart>
            </mc:Choice>
            <mc:Fallback xmlns="">
              <p:pic>
                <p:nvPicPr>
                  <p:cNvPr id="76" name="Ink 75">
                    <a:extLst>
                      <a:ext uri="{FF2B5EF4-FFF2-40B4-BE49-F238E27FC236}">
                        <a16:creationId xmlns:a16="http://schemas.microsoft.com/office/drawing/2014/main" id="{555B3D87-9283-4DCE-A523-568DD66EE860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3928695" y="1971138"/>
                    <a:ext cx="92880" cy="5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0">
                <p14:nvContentPartPr>
                  <p14:cNvPr id="77" name="Ink 76">
                    <a:extLst>
                      <a:ext uri="{FF2B5EF4-FFF2-40B4-BE49-F238E27FC236}">
                        <a16:creationId xmlns:a16="http://schemas.microsoft.com/office/drawing/2014/main" id="{3856E58E-E771-412B-94EA-F7C3817B7E28}"/>
                      </a:ext>
                    </a:extLst>
                  </p14:cNvPr>
                  <p14:cNvContentPartPr/>
                  <p14:nvPr/>
                </p14:nvContentPartPr>
                <p14:xfrm>
                  <a:off x="4150455" y="2002818"/>
                  <a:ext cx="96840" cy="7560"/>
                </p14:xfrm>
              </p:contentPart>
            </mc:Choice>
            <mc:Fallback xmlns="">
              <p:pic>
                <p:nvPicPr>
                  <p:cNvPr id="77" name="Ink 76">
                    <a:extLst>
                      <a:ext uri="{FF2B5EF4-FFF2-40B4-BE49-F238E27FC236}">
                        <a16:creationId xmlns:a16="http://schemas.microsoft.com/office/drawing/2014/main" id="{3856E58E-E771-412B-94EA-F7C3817B7E28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4132815" y="1985178"/>
                    <a:ext cx="132480" cy="43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2">
                <p14:nvContentPartPr>
                  <p14:cNvPr id="79" name="Ink 78">
                    <a:extLst>
                      <a:ext uri="{FF2B5EF4-FFF2-40B4-BE49-F238E27FC236}">
                        <a16:creationId xmlns:a16="http://schemas.microsoft.com/office/drawing/2014/main" id="{F06A378F-4437-4DC9-8D8A-D3F8603D7F31}"/>
                      </a:ext>
                    </a:extLst>
                  </p14:cNvPr>
                  <p14:cNvContentPartPr/>
                  <p14:nvPr/>
                </p14:nvContentPartPr>
                <p14:xfrm>
                  <a:off x="4420095" y="2020458"/>
                  <a:ext cx="45720" cy="360"/>
                </p14:xfrm>
              </p:contentPart>
            </mc:Choice>
            <mc:Fallback xmlns="">
              <p:pic>
                <p:nvPicPr>
                  <p:cNvPr id="79" name="Ink 78">
                    <a:extLst>
                      <a:ext uri="{FF2B5EF4-FFF2-40B4-BE49-F238E27FC236}">
                        <a16:creationId xmlns:a16="http://schemas.microsoft.com/office/drawing/2014/main" id="{F06A378F-4437-4DC9-8D8A-D3F8603D7F31}"/>
                      </a:ext>
                    </a:extLst>
                  </p:cNvPr>
                  <p:cNvPicPr/>
                  <p:nvPr/>
                </p:nvPicPr>
                <p:blipFill>
                  <a:blip r:embed="rId43"/>
                  <a:stretch>
                    <a:fillRect/>
                  </a:stretch>
                </p:blipFill>
                <p:spPr>
                  <a:xfrm>
                    <a:off x="4402455" y="2002458"/>
                    <a:ext cx="81360" cy="36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1A7AC5FE-A12D-4B78-9A2D-6B6E5B714F9F}"/>
                </a:ext>
              </a:extLst>
            </p:cNvPr>
            <p:cNvGrpSpPr/>
            <p:nvPr/>
          </p:nvGrpSpPr>
          <p:grpSpPr>
            <a:xfrm>
              <a:off x="3066855" y="984738"/>
              <a:ext cx="491400" cy="537480"/>
              <a:chOff x="3066855" y="984738"/>
              <a:chExt cx="491400" cy="5374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4">
                <p14:nvContentPartPr>
                  <p14:cNvPr id="82" name="Ink 81">
                    <a:extLst>
                      <a:ext uri="{FF2B5EF4-FFF2-40B4-BE49-F238E27FC236}">
                        <a16:creationId xmlns:a16="http://schemas.microsoft.com/office/drawing/2014/main" id="{93DC8830-77DA-4AAC-A7BF-B01D88768EB9}"/>
                      </a:ext>
                    </a:extLst>
                  </p14:cNvPr>
                  <p14:cNvContentPartPr/>
                  <p14:nvPr/>
                </p14:nvContentPartPr>
                <p14:xfrm>
                  <a:off x="3134175" y="984738"/>
                  <a:ext cx="424080" cy="537480"/>
                </p14:xfrm>
              </p:contentPart>
            </mc:Choice>
            <mc:Fallback xmlns="">
              <p:pic>
                <p:nvPicPr>
                  <p:cNvPr id="82" name="Ink 81">
                    <a:extLst>
                      <a:ext uri="{FF2B5EF4-FFF2-40B4-BE49-F238E27FC236}">
                        <a16:creationId xmlns:a16="http://schemas.microsoft.com/office/drawing/2014/main" id="{93DC8830-77DA-4AAC-A7BF-B01D88768EB9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3116175" y="966738"/>
                    <a:ext cx="459720" cy="57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6">
                <p14:nvContentPartPr>
                  <p14:cNvPr id="84" name="Ink 83">
                    <a:extLst>
                      <a:ext uri="{FF2B5EF4-FFF2-40B4-BE49-F238E27FC236}">
                        <a16:creationId xmlns:a16="http://schemas.microsoft.com/office/drawing/2014/main" id="{76C9B754-F92A-440A-9ECB-4BFE274E09CC}"/>
                      </a:ext>
                    </a:extLst>
                  </p14:cNvPr>
                  <p14:cNvContentPartPr/>
                  <p14:nvPr/>
                </p14:nvContentPartPr>
                <p14:xfrm>
                  <a:off x="3066855" y="1363818"/>
                  <a:ext cx="172440" cy="156240"/>
                </p14:xfrm>
              </p:contentPart>
            </mc:Choice>
            <mc:Fallback xmlns="">
              <p:pic>
                <p:nvPicPr>
                  <p:cNvPr id="84" name="Ink 83">
                    <a:extLst>
                      <a:ext uri="{FF2B5EF4-FFF2-40B4-BE49-F238E27FC236}">
                        <a16:creationId xmlns:a16="http://schemas.microsoft.com/office/drawing/2014/main" id="{76C9B754-F92A-440A-9ECB-4BFE274E09CC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3048855" y="1346178"/>
                    <a:ext cx="208080" cy="191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4D6365C-18EC-45C0-8F15-B009CCFC2158}"/>
                </a:ext>
              </a:extLst>
            </p:cNvPr>
            <p:cNvSpPr txBox="1"/>
            <p:nvPr/>
          </p:nvSpPr>
          <p:spPr>
            <a:xfrm>
              <a:off x="3221719" y="770250"/>
              <a:ext cx="13263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0078D4"/>
                      </a:gs>
                      <a:gs pos="100000">
                        <a:srgbClr val="0DDCFF"/>
                      </a:gs>
                    </a:gsLst>
                    <a:lin ang="5400000" scaled="1"/>
                  </a:gradFill>
                  <a:effectLst>
                    <a:glow rad="76200">
                      <a:srgbClr val="50E6FF">
                        <a:alpha val="20000"/>
                      </a:srgbClr>
                    </a:glow>
                    <a:outerShdw blurRad="50800" dist="50800" dir="5400000" algn="ctr" rotWithShape="0">
                      <a:srgbClr val="000000">
                        <a:alpha val="55000"/>
                      </a:srgbClr>
                    </a:outerShdw>
                  </a:effectLst>
                  <a:uLnTx/>
                  <a:uFillTx/>
                  <a:latin typeface="Cascadia Code" panose="020B0609020000020004" pitchFamily="49" charset="0"/>
                  <a:ea typeface="+mn-ea"/>
                  <a:cs typeface="Cascadia Code" panose="020B0609020000020004" pitchFamily="49" charset="0"/>
                </a:rPr>
                <a:t>BYOC</a:t>
              </a:r>
              <a:endParaRPr kumimoji="0" lang="en-CA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AA72D4"/>
                    </a:gs>
                    <a:gs pos="100000">
                      <a:srgbClr val="A86ED4"/>
                    </a:gs>
                  </a:gsLst>
                  <a:lin ang="5400000" scaled="1"/>
                </a:gradFill>
                <a:effectLst>
                  <a:glow rad="762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Segoe Pro Cond" panose="020B0506040504090203" pitchFamily="34" charset="0"/>
                <a:ea typeface="+mn-ea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6860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A65745B-36DB-2C55-EE60-9231422B3BCA}"/>
              </a:ext>
            </a:extLst>
          </p:cNvPr>
          <p:cNvGrpSpPr/>
          <p:nvPr/>
        </p:nvGrpSpPr>
        <p:grpSpPr>
          <a:xfrm>
            <a:off x="-1288" y="-1"/>
            <a:ext cx="12302006" cy="5999163"/>
            <a:chOff x="-1288" y="-1"/>
            <a:chExt cx="12302006" cy="599916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8E29FB4-29F5-63F1-EA74-5625DAE33749}"/>
                </a:ext>
              </a:extLst>
            </p:cNvPr>
            <p:cNvGrpSpPr/>
            <p:nvPr/>
          </p:nvGrpSpPr>
          <p:grpSpPr>
            <a:xfrm>
              <a:off x="-1288" y="-1"/>
              <a:ext cx="12302006" cy="5999163"/>
              <a:chOff x="-1288" y="-1"/>
              <a:chExt cx="12302006" cy="5999163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E02FD227-3475-4052-0D8E-9CCDDACE10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975" b="7981"/>
              <a:stretch/>
            </p:blipFill>
            <p:spPr bwMode="auto">
              <a:xfrm>
                <a:off x="-1288" y="-1"/>
                <a:ext cx="12302006" cy="59991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528BC82D-BB03-4192-134F-B96ECA3B3A39}"/>
                  </a:ext>
                </a:extLst>
              </p:cNvPr>
              <p:cNvSpPr/>
              <p:nvPr/>
            </p:nvSpPr>
            <p:spPr>
              <a:xfrm rot="794825">
                <a:off x="8138343" y="2326025"/>
                <a:ext cx="3738839" cy="2737498"/>
              </a:xfrm>
              <a:custGeom>
                <a:avLst/>
                <a:gdLst>
                  <a:gd name="connsiteX0" fmla="*/ 0 w 3738839"/>
                  <a:gd name="connsiteY0" fmla="*/ 1652207 h 2737498"/>
                  <a:gd name="connsiteX1" fmla="*/ 0 w 3738839"/>
                  <a:gd name="connsiteY1" fmla="*/ 2737499 h 2737498"/>
                  <a:gd name="connsiteX2" fmla="*/ 2846515 w 3738839"/>
                  <a:gd name="connsiteY2" fmla="*/ 2228829 h 2737498"/>
                  <a:gd name="connsiteX3" fmla="*/ 3738840 w 3738839"/>
                  <a:gd name="connsiteY3" fmla="*/ 1085292 h 2737498"/>
                  <a:gd name="connsiteX4" fmla="*/ 3738840 w 3738839"/>
                  <a:gd name="connsiteY4" fmla="*/ 0 h 2737498"/>
                  <a:gd name="connsiteX5" fmla="*/ 892325 w 3738839"/>
                  <a:gd name="connsiteY5" fmla="*/ 508670 h 2737498"/>
                  <a:gd name="connsiteX6" fmla="*/ 0 w 3738839"/>
                  <a:gd name="connsiteY6" fmla="*/ 1652207 h 2737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8839" h="2737498">
                    <a:moveTo>
                      <a:pt x="0" y="1652207"/>
                    </a:moveTo>
                    <a:lnTo>
                      <a:pt x="0" y="2737499"/>
                    </a:lnTo>
                    <a:lnTo>
                      <a:pt x="2846515" y="2228829"/>
                    </a:lnTo>
                    <a:cubicBezTo>
                      <a:pt x="3360494" y="2137579"/>
                      <a:pt x="3738840" y="1652207"/>
                      <a:pt x="3738840" y="1085292"/>
                    </a:cubicBezTo>
                    <a:lnTo>
                      <a:pt x="3738840" y="0"/>
                    </a:lnTo>
                    <a:lnTo>
                      <a:pt x="892325" y="508670"/>
                    </a:lnTo>
                    <a:cubicBezTo>
                      <a:pt x="378346" y="601862"/>
                      <a:pt x="0" y="1085292"/>
                      <a:pt x="0" y="1652207"/>
                    </a:cubicBezTo>
                    <a:close/>
                  </a:path>
                </a:pathLst>
              </a:custGeom>
              <a:gradFill flip="none" rotWithShape="1">
                <a:gsLst>
                  <a:gs pos="98165">
                    <a:schemeClr val="bg1">
                      <a:lumMod val="75000"/>
                    </a:schemeClr>
                  </a:gs>
                  <a:gs pos="6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path path="circle">
                  <a:fillToRect l="50000" t="50000" r="50000" b="50000"/>
                </a:path>
                <a:tileRect/>
              </a:gradFill>
              <a:ln w="3810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3334981C-2BC4-CBA4-003C-D3B959809F74}"/>
                  </a:ext>
                </a:extLst>
              </p:cNvPr>
              <p:cNvSpPr/>
              <p:nvPr/>
            </p:nvSpPr>
            <p:spPr>
              <a:xfrm rot="794825">
                <a:off x="9726724" y="2361389"/>
                <a:ext cx="2375367" cy="945504"/>
              </a:xfrm>
              <a:custGeom>
                <a:avLst/>
                <a:gdLst>
                  <a:gd name="connsiteX0" fmla="*/ 0 w 2375367"/>
                  <a:gd name="connsiteY0" fmla="*/ 827074 h 945504"/>
                  <a:gd name="connsiteX1" fmla="*/ 0 w 2375367"/>
                  <a:gd name="connsiteY1" fmla="*/ 945505 h 945504"/>
                  <a:gd name="connsiteX2" fmla="*/ 2014869 w 2375367"/>
                  <a:gd name="connsiteY2" fmla="*/ 568856 h 945504"/>
                  <a:gd name="connsiteX3" fmla="*/ 2375368 w 2375367"/>
                  <a:gd name="connsiteY3" fmla="*/ 102899 h 945504"/>
                  <a:gd name="connsiteX4" fmla="*/ 2375368 w 2375367"/>
                  <a:gd name="connsiteY4" fmla="*/ 0 h 945504"/>
                  <a:gd name="connsiteX5" fmla="*/ 346222 w 2375367"/>
                  <a:gd name="connsiteY5" fmla="*/ 378590 h 945504"/>
                  <a:gd name="connsiteX6" fmla="*/ 0 w 2375367"/>
                  <a:gd name="connsiteY6" fmla="*/ 827074 h 945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375367" h="945504">
                    <a:moveTo>
                      <a:pt x="0" y="827074"/>
                    </a:moveTo>
                    <a:lnTo>
                      <a:pt x="0" y="945505"/>
                    </a:lnTo>
                    <a:lnTo>
                      <a:pt x="2014869" y="568856"/>
                    </a:lnTo>
                    <a:cubicBezTo>
                      <a:pt x="2223673" y="530026"/>
                      <a:pt x="2375368" y="333936"/>
                      <a:pt x="2375368" y="102899"/>
                    </a:cubicBezTo>
                    <a:lnTo>
                      <a:pt x="2375368" y="0"/>
                    </a:lnTo>
                    <a:lnTo>
                      <a:pt x="346222" y="378590"/>
                    </a:lnTo>
                    <a:cubicBezTo>
                      <a:pt x="146341" y="415479"/>
                      <a:pt x="0" y="605744"/>
                      <a:pt x="0" y="827074"/>
                    </a:cubicBezTo>
                    <a:close/>
                  </a:path>
                </a:pathLst>
              </a:custGeom>
              <a:solidFill>
                <a:srgbClr val="001A3E"/>
              </a:solidFill>
              <a:ln w="17825" cap="flat">
                <a:noFill/>
                <a:prstDash val="solid"/>
                <a:miter/>
              </a:ln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</p:spPr>
            <p:txBody>
              <a:bodyPr rtlCol="0" anchor="ctr"/>
              <a:lstStyle/>
              <a:p>
                <a:endParaRPr lang="en-CA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57DEEE-2FF4-55E1-D4DD-9E0ACDA3A169}"/>
                  </a:ext>
                </a:extLst>
              </p:cNvPr>
              <p:cNvSpPr txBox="1"/>
              <p:nvPr/>
            </p:nvSpPr>
            <p:spPr>
              <a:xfrm rot="190062">
                <a:off x="7033762" y="2422144"/>
                <a:ext cx="4879997" cy="623248"/>
              </a:xfrm>
              <a:prstGeom prst="rect">
                <a:avLst/>
              </a:prstGeom>
              <a:noFill/>
              <a:effectLst/>
            </p:spPr>
            <p:txBody>
              <a:bodyPr wrap="square" anchor="ctr">
                <a:spAutoFit/>
              </a:bodyPr>
              <a:lstStyle/>
              <a:p>
                <a:pPr algn="r">
                  <a:lnSpc>
                    <a:spcPts val="4400"/>
                  </a:lnSpc>
                </a:pPr>
                <a:r>
                  <a:rPr lang="en-GB" sz="2800" spc="100" dirty="0">
                    <a:gradFill>
                      <a:gsLst>
                        <a:gs pos="0">
                          <a:srgbClr val="FFC000"/>
                        </a:gs>
                        <a:gs pos="100000">
                          <a:schemeClr val="accent2"/>
                        </a:gs>
                      </a:gsLst>
                      <a:lin ang="5400000" scaled="1"/>
                    </a:gra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ebas Neue" panose="020B0606020202050201" pitchFamily="34" charset="0"/>
                    <a:ea typeface="Cascadia Code" panose="020B0609020000020004" pitchFamily="49" charset="0"/>
                    <a:cs typeface="Cascadia Code" panose="020B0609020000020004" pitchFamily="49" charset="0"/>
                  </a:rPr>
                  <a:t>CHAOS TESTING</a:t>
                </a:r>
                <a:endParaRPr lang="en-GB" sz="4800" spc="-210" dirty="0">
                  <a:gradFill>
                    <a:gsLst>
                      <a:gs pos="0">
                        <a:srgbClr val="FFC000"/>
                      </a:gs>
                      <a:gs pos="100000">
                        <a:schemeClr val="accent2"/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bas Neue" panose="020B0606020202050201" pitchFamily="34" charset="0"/>
                  <a:ea typeface="Cascadia Code" panose="020B0609020000020004" pitchFamily="49" charset="0"/>
                  <a:cs typeface="Cascadia Code" panose="020B0609020000020004" pitchFamily="49" charset="0"/>
                </a:endParaRP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395B43DE-EA41-7EBA-36A0-BECDB334BD42}"/>
                  </a:ext>
                </a:extLst>
              </p:cNvPr>
              <p:cNvGrpSpPr/>
              <p:nvPr/>
            </p:nvGrpSpPr>
            <p:grpSpPr>
              <a:xfrm rot="21294653">
                <a:off x="7446738" y="1946428"/>
                <a:ext cx="1754186" cy="2777407"/>
                <a:chOff x="7580676" y="2152982"/>
                <a:chExt cx="1615707" cy="2558153"/>
              </a:xfrm>
            </p:grpSpPr>
            <p:grpSp>
              <p:nvGrpSpPr>
                <p:cNvPr id="12" name="Graphic 10">
                  <a:extLst>
                    <a:ext uri="{FF2B5EF4-FFF2-40B4-BE49-F238E27FC236}">
                      <a16:creationId xmlns:a16="http://schemas.microsoft.com/office/drawing/2014/main" id="{2DB3BCB4-AC89-1EB3-0173-5FACDC8BC34D}"/>
                    </a:ext>
                  </a:extLst>
                </p:cNvPr>
                <p:cNvGrpSpPr/>
                <p:nvPr/>
              </p:nvGrpSpPr>
              <p:grpSpPr>
                <a:xfrm>
                  <a:off x="7580676" y="2152982"/>
                  <a:ext cx="1615707" cy="2558153"/>
                  <a:chOff x="7748822" y="2354925"/>
                  <a:chExt cx="1427448" cy="2260082"/>
                </a:xfrm>
              </p:grpSpPr>
              <p:sp>
                <p:nvSpPr>
                  <p:cNvPr id="13" name="Freeform: Shape 12">
                    <a:extLst>
                      <a:ext uri="{FF2B5EF4-FFF2-40B4-BE49-F238E27FC236}">
                        <a16:creationId xmlns:a16="http://schemas.microsoft.com/office/drawing/2014/main" id="{FF94A4E7-D1BC-8A75-63AC-C239BCC32E79}"/>
                      </a:ext>
                    </a:extLst>
                  </p:cNvPr>
                  <p:cNvSpPr/>
                  <p:nvPr/>
                </p:nvSpPr>
                <p:spPr>
                  <a:xfrm>
                    <a:off x="7748822" y="2354925"/>
                    <a:ext cx="1427448" cy="2260082"/>
                  </a:xfrm>
                  <a:custGeom>
                    <a:avLst/>
                    <a:gdLst>
                      <a:gd name="connsiteX0" fmla="*/ 1326490 w 1427448"/>
                      <a:gd name="connsiteY0" fmla="*/ 902631 h 2260082"/>
                      <a:gd name="connsiteX1" fmla="*/ 1156562 w 1427448"/>
                      <a:gd name="connsiteY1" fmla="*/ 1032867 h 2260082"/>
                      <a:gd name="connsiteX2" fmla="*/ 1042805 w 1427448"/>
                      <a:gd name="connsiteY2" fmla="*/ 1160446 h 2260082"/>
                      <a:gd name="connsiteX3" fmla="*/ 1013745 w 1427448"/>
                      <a:gd name="connsiteY3" fmla="*/ 1068660 h 2260082"/>
                      <a:gd name="connsiteX4" fmla="*/ 1068675 w 1427448"/>
                      <a:gd name="connsiteY4" fmla="*/ 892531 h 2260082"/>
                      <a:gd name="connsiteX5" fmla="*/ 1117048 w 1427448"/>
                      <a:gd name="connsiteY5" fmla="*/ 708250 h 2260082"/>
                      <a:gd name="connsiteX6" fmla="*/ 999392 w 1427448"/>
                      <a:gd name="connsiteY6" fmla="*/ 95342 h 2260082"/>
                      <a:gd name="connsiteX7" fmla="*/ 870751 w 1427448"/>
                      <a:gd name="connsiteY7" fmla="*/ 12 h 2260082"/>
                      <a:gd name="connsiteX8" fmla="*/ 877484 w 1427448"/>
                      <a:gd name="connsiteY8" fmla="*/ 39526 h 2260082"/>
                      <a:gd name="connsiteX9" fmla="*/ 913100 w 1427448"/>
                      <a:gd name="connsiteY9" fmla="*/ 106328 h 2260082"/>
                      <a:gd name="connsiteX10" fmla="*/ 578029 w 1427448"/>
                      <a:gd name="connsiteY10" fmla="*/ 758750 h 2260082"/>
                      <a:gd name="connsiteX11" fmla="*/ 365752 w 1427448"/>
                      <a:gd name="connsiteY11" fmla="*/ 1018869 h 2260082"/>
                      <a:gd name="connsiteX12" fmla="*/ 329251 w 1427448"/>
                      <a:gd name="connsiteY12" fmla="*/ 1053244 h 2260082"/>
                      <a:gd name="connsiteX13" fmla="*/ 300368 w 1427448"/>
                      <a:gd name="connsiteY13" fmla="*/ 981481 h 2260082"/>
                      <a:gd name="connsiteX14" fmla="*/ 245793 w 1427448"/>
                      <a:gd name="connsiteY14" fmla="*/ 885797 h 2260082"/>
                      <a:gd name="connsiteX15" fmla="*/ 64880 w 1427448"/>
                      <a:gd name="connsiteY15" fmla="*/ 805529 h 2260082"/>
                      <a:gd name="connsiteX16" fmla="*/ 45211 w 1427448"/>
                      <a:gd name="connsiteY16" fmla="*/ 809073 h 2260082"/>
                      <a:gd name="connsiteX17" fmla="*/ 1799 w 1427448"/>
                      <a:gd name="connsiteY17" fmla="*/ 841145 h 2260082"/>
                      <a:gd name="connsiteX18" fmla="*/ 34934 w 1427448"/>
                      <a:gd name="connsiteY18" fmla="*/ 855675 h 2260082"/>
                      <a:gd name="connsiteX19" fmla="*/ 155425 w 1427448"/>
                      <a:gd name="connsiteY19" fmla="*/ 1180291 h 2260082"/>
                      <a:gd name="connsiteX20" fmla="*/ 77460 w 1427448"/>
                      <a:gd name="connsiteY20" fmla="*/ 1853622 h 2260082"/>
                      <a:gd name="connsiteX21" fmla="*/ 776662 w 1427448"/>
                      <a:gd name="connsiteY21" fmla="*/ 2252305 h 2260082"/>
                      <a:gd name="connsiteX22" fmla="*/ 1013922 w 1427448"/>
                      <a:gd name="connsiteY22" fmla="*/ 2176821 h 2260082"/>
                      <a:gd name="connsiteX23" fmla="*/ 1227439 w 1427448"/>
                      <a:gd name="connsiteY23" fmla="*/ 2020360 h 2260082"/>
                      <a:gd name="connsiteX24" fmla="*/ 1363523 w 1427448"/>
                      <a:gd name="connsiteY24" fmla="*/ 1732068 h 2260082"/>
                      <a:gd name="connsiteX25" fmla="*/ 1304164 w 1427448"/>
                      <a:gd name="connsiteY25" fmla="*/ 1372899 h 2260082"/>
                      <a:gd name="connsiteX26" fmla="*/ 1391519 w 1427448"/>
                      <a:gd name="connsiteY26" fmla="*/ 930450 h 2260082"/>
                      <a:gd name="connsiteX27" fmla="*/ 1424300 w 1427448"/>
                      <a:gd name="connsiteY27" fmla="*/ 914857 h 2260082"/>
                      <a:gd name="connsiteX28" fmla="*/ 1326490 w 1427448"/>
                      <a:gd name="connsiteY28" fmla="*/ 902631 h 22600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1427448" h="2260082">
                        <a:moveTo>
                          <a:pt x="1326490" y="902631"/>
                        </a:moveTo>
                        <a:cubicBezTo>
                          <a:pt x="1251537" y="918932"/>
                          <a:pt x="1186862" y="960750"/>
                          <a:pt x="1156562" y="1032867"/>
                        </a:cubicBezTo>
                        <a:cubicBezTo>
                          <a:pt x="1138311" y="1076634"/>
                          <a:pt x="1112796" y="1189682"/>
                          <a:pt x="1042805" y="1160446"/>
                        </a:cubicBezTo>
                        <a:cubicBezTo>
                          <a:pt x="1009315" y="1146625"/>
                          <a:pt x="1009847" y="1098605"/>
                          <a:pt x="1013745" y="1068660"/>
                        </a:cubicBezTo>
                        <a:cubicBezTo>
                          <a:pt x="1022073" y="1007174"/>
                          <a:pt x="1049715" y="951004"/>
                          <a:pt x="1068675" y="892531"/>
                        </a:cubicBezTo>
                        <a:cubicBezTo>
                          <a:pt x="1088166" y="831931"/>
                          <a:pt x="1104999" y="770977"/>
                          <a:pt x="1117048" y="708250"/>
                        </a:cubicBezTo>
                        <a:cubicBezTo>
                          <a:pt x="1157448" y="500581"/>
                          <a:pt x="1146285" y="261371"/>
                          <a:pt x="999392" y="95342"/>
                        </a:cubicBezTo>
                        <a:cubicBezTo>
                          <a:pt x="974586" y="66991"/>
                          <a:pt x="912037" y="1430"/>
                          <a:pt x="870751" y="12"/>
                        </a:cubicBezTo>
                        <a:cubicBezTo>
                          <a:pt x="845235" y="-696"/>
                          <a:pt x="870396" y="29426"/>
                          <a:pt x="877484" y="39526"/>
                        </a:cubicBezTo>
                        <a:cubicBezTo>
                          <a:pt x="891837" y="60258"/>
                          <a:pt x="903886" y="82761"/>
                          <a:pt x="913100" y="106328"/>
                        </a:cubicBezTo>
                        <a:cubicBezTo>
                          <a:pt x="1021719" y="383457"/>
                          <a:pt x="753981" y="594493"/>
                          <a:pt x="578029" y="758750"/>
                        </a:cubicBezTo>
                        <a:cubicBezTo>
                          <a:pt x="493685" y="837601"/>
                          <a:pt x="426352" y="921236"/>
                          <a:pt x="365752" y="1018869"/>
                        </a:cubicBezTo>
                        <a:cubicBezTo>
                          <a:pt x="359728" y="1028260"/>
                          <a:pt x="346438" y="1059800"/>
                          <a:pt x="329251" y="1053244"/>
                        </a:cubicBezTo>
                        <a:cubicBezTo>
                          <a:pt x="308874" y="1045448"/>
                          <a:pt x="306747" y="998846"/>
                          <a:pt x="300368" y="981481"/>
                        </a:cubicBezTo>
                        <a:cubicBezTo>
                          <a:pt x="288319" y="948169"/>
                          <a:pt x="269714" y="911845"/>
                          <a:pt x="245793" y="885797"/>
                        </a:cubicBezTo>
                        <a:cubicBezTo>
                          <a:pt x="199546" y="835120"/>
                          <a:pt x="134871" y="800922"/>
                          <a:pt x="64880" y="805529"/>
                        </a:cubicBezTo>
                        <a:cubicBezTo>
                          <a:pt x="62222" y="805706"/>
                          <a:pt x="54602" y="806947"/>
                          <a:pt x="45211" y="809073"/>
                        </a:cubicBezTo>
                        <a:cubicBezTo>
                          <a:pt x="30504" y="812262"/>
                          <a:pt x="-8832" y="817401"/>
                          <a:pt x="1799" y="841145"/>
                        </a:cubicBezTo>
                        <a:cubicBezTo>
                          <a:pt x="7292" y="853371"/>
                          <a:pt x="23417" y="852308"/>
                          <a:pt x="34934" y="855675"/>
                        </a:cubicBezTo>
                        <a:cubicBezTo>
                          <a:pt x="182713" y="901036"/>
                          <a:pt x="179346" y="1055902"/>
                          <a:pt x="155425" y="1180291"/>
                        </a:cubicBezTo>
                        <a:cubicBezTo>
                          <a:pt x="112190" y="1406743"/>
                          <a:pt x="-7592" y="1620791"/>
                          <a:pt x="77460" y="1853622"/>
                        </a:cubicBezTo>
                        <a:cubicBezTo>
                          <a:pt x="177751" y="2128093"/>
                          <a:pt x="491736" y="2299439"/>
                          <a:pt x="776662" y="2252305"/>
                        </a:cubicBezTo>
                        <a:cubicBezTo>
                          <a:pt x="854449" y="2239547"/>
                          <a:pt x="944109" y="2214386"/>
                          <a:pt x="1013922" y="2176821"/>
                        </a:cubicBezTo>
                        <a:cubicBezTo>
                          <a:pt x="1088166" y="2136776"/>
                          <a:pt x="1169497" y="2082023"/>
                          <a:pt x="1227439" y="2020360"/>
                        </a:cubicBezTo>
                        <a:cubicBezTo>
                          <a:pt x="1302037" y="1941155"/>
                          <a:pt x="1349525" y="1839624"/>
                          <a:pt x="1363523" y="1732068"/>
                        </a:cubicBezTo>
                        <a:cubicBezTo>
                          <a:pt x="1380002" y="1607679"/>
                          <a:pt x="1340311" y="1490378"/>
                          <a:pt x="1304164" y="1372899"/>
                        </a:cubicBezTo>
                        <a:cubicBezTo>
                          <a:pt x="1260574" y="1231145"/>
                          <a:pt x="1210429" y="999732"/>
                          <a:pt x="1391519" y="930450"/>
                        </a:cubicBezTo>
                        <a:cubicBezTo>
                          <a:pt x="1400379" y="926906"/>
                          <a:pt x="1418098" y="924248"/>
                          <a:pt x="1424300" y="914857"/>
                        </a:cubicBezTo>
                        <a:cubicBezTo>
                          <a:pt x="1447335" y="880481"/>
                          <a:pt x="1336767" y="900504"/>
                          <a:pt x="1326490" y="902631"/>
                        </a:cubicBezTo>
                        <a:close/>
                      </a:path>
                    </a:pathLst>
                  </a:custGeom>
                  <a:solidFill>
                    <a:srgbClr val="ED6C30"/>
                  </a:solidFill>
                  <a:ln w="4445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4" name="Freeform: Shape 13">
                    <a:extLst>
                      <a:ext uri="{FF2B5EF4-FFF2-40B4-BE49-F238E27FC236}">
                        <a16:creationId xmlns:a16="http://schemas.microsoft.com/office/drawing/2014/main" id="{DCCCF244-CA7B-700A-867C-88B1AB477F3D}"/>
                      </a:ext>
                    </a:extLst>
                  </p:cNvPr>
                  <p:cNvSpPr/>
                  <p:nvPr/>
                </p:nvSpPr>
                <p:spPr>
                  <a:xfrm>
                    <a:off x="8031785" y="3138320"/>
                    <a:ext cx="888935" cy="1364864"/>
                  </a:xfrm>
                  <a:custGeom>
                    <a:avLst/>
                    <a:gdLst>
                      <a:gd name="connsiteX0" fmla="*/ 367273 w 617791"/>
                      <a:gd name="connsiteY0" fmla="*/ 671680 h 948551"/>
                      <a:gd name="connsiteX1" fmla="*/ 492902 w 617791"/>
                      <a:gd name="connsiteY1" fmla="*/ 660871 h 948551"/>
                      <a:gd name="connsiteX2" fmla="*/ 538795 w 617791"/>
                      <a:gd name="connsiteY2" fmla="*/ 606650 h 948551"/>
                      <a:gd name="connsiteX3" fmla="*/ 548364 w 617791"/>
                      <a:gd name="connsiteY3" fmla="*/ 575287 h 948551"/>
                      <a:gd name="connsiteX4" fmla="*/ 543579 w 617791"/>
                      <a:gd name="connsiteY4" fmla="*/ 533116 h 948551"/>
                      <a:gd name="connsiteX5" fmla="*/ 613925 w 617791"/>
                      <a:gd name="connsiteY5" fmla="*/ 632698 h 948551"/>
                      <a:gd name="connsiteX6" fmla="*/ 353983 w 617791"/>
                      <a:gd name="connsiteY6" fmla="*/ 943139 h 948551"/>
                      <a:gd name="connsiteX7" fmla="*/ 3497 w 617791"/>
                      <a:gd name="connsiteY7" fmla="*/ 588045 h 948551"/>
                      <a:gd name="connsiteX8" fmla="*/ 178031 w 617791"/>
                      <a:gd name="connsiteY8" fmla="*/ 312157 h 948551"/>
                      <a:gd name="connsiteX9" fmla="*/ 325987 w 617791"/>
                      <a:gd name="connsiteY9" fmla="*/ 103424 h 948551"/>
                      <a:gd name="connsiteX10" fmla="*/ 324392 w 617791"/>
                      <a:gd name="connsiteY10" fmla="*/ 49735 h 948551"/>
                      <a:gd name="connsiteX11" fmla="*/ 313229 w 617791"/>
                      <a:gd name="connsiteY11" fmla="*/ 10929 h 948551"/>
                      <a:gd name="connsiteX12" fmla="*/ 347250 w 617791"/>
                      <a:gd name="connsiteY12" fmla="*/ 27408 h 948551"/>
                      <a:gd name="connsiteX13" fmla="*/ 427696 w 617791"/>
                      <a:gd name="connsiteY13" fmla="*/ 363365 h 948551"/>
                      <a:gd name="connsiteX14" fmla="*/ 342289 w 617791"/>
                      <a:gd name="connsiteY14" fmla="*/ 562175 h 948551"/>
                      <a:gd name="connsiteX15" fmla="*/ 367273 w 617791"/>
                      <a:gd name="connsiteY15" fmla="*/ 671680 h 9485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17791" h="948551">
                        <a:moveTo>
                          <a:pt x="367273" y="671680"/>
                        </a:moveTo>
                        <a:cubicBezTo>
                          <a:pt x="404838" y="703220"/>
                          <a:pt x="457464" y="687805"/>
                          <a:pt x="492902" y="660871"/>
                        </a:cubicBezTo>
                        <a:cubicBezTo>
                          <a:pt x="511862" y="646519"/>
                          <a:pt x="528164" y="628091"/>
                          <a:pt x="538795" y="606650"/>
                        </a:cubicBezTo>
                        <a:cubicBezTo>
                          <a:pt x="543225" y="597436"/>
                          <a:pt x="548364" y="585742"/>
                          <a:pt x="548364" y="575287"/>
                        </a:cubicBezTo>
                        <a:cubicBezTo>
                          <a:pt x="548364" y="561289"/>
                          <a:pt x="540035" y="547468"/>
                          <a:pt x="543579" y="533116"/>
                        </a:cubicBezTo>
                        <a:cubicBezTo>
                          <a:pt x="573348" y="527268"/>
                          <a:pt x="610204" y="612852"/>
                          <a:pt x="613925" y="632698"/>
                        </a:cubicBezTo>
                        <a:cubicBezTo>
                          <a:pt x="643693" y="789158"/>
                          <a:pt x="496269" y="918155"/>
                          <a:pt x="353983" y="943139"/>
                        </a:cubicBezTo>
                        <a:cubicBezTo>
                          <a:pt x="113888" y="985133"/>
                          <a:pt x="-24145" y="774806"/>
                          <a:pt x="3497" y="588045"/>
                        </a:cubicBezTo>
                        <a:cubicBezTo>
                          <a:pt x="20684" y="471807"/>
                          <a:pt x="98649" y="391893"/>
                          <a:pt x="178031" y="312157"/>
                        </a:cubicBezTo>
                        <a:cubicBezTo>
                          <a:pt x="243770" y="246064"/>
                          <a:pt x="304724" y="189362"/>
                          <a:pt x="325987" y="103424"/>
                        </a:cubicBezTo>
                        <a:cubicBezTo>
                          <a:pt x="329708" y="88185"/>
                          <a:pt x="328822" y="64796"/>
                          <a:pt x="324392" y="49735"/>
                        </a:cubicBezTo>
                        <a:cubicBezTo>
                          <a:pt x="320671" y="36799"/>
                          <a:pt x="313584" y="24928"/>
                          <a:pt x="313229" y="10929"/>
                        </a:cubicBezTo>
                        <a:cubicBezTo>
                          <a:pt x="312166" y="-18484"/>
                          <a:pt x="340694" y="19966"/>
                          <a:pt x="347250" y="27408"/>
                        </a:cubicBezTo>
                        <a:cubicBezTo>
                          <a:pt x="426278" y="116536"/>
                          <a:pt x="448781" y="248190"/>
                          <a:pt x="427696" y="363365"/>
                        </a:cubicBezTo>
                        <a:cubicBezTo>
                          <a:pt x="414052" y="437786"/>
                          <a:pt x="360894" y="490944"/>
                          <a:pt x="342289" y="562175"/>
                        </a:cubicBezTo>
                        <a:cubicBezTo>
                          <a:pt x="331480" y="602752"/>
                          <a:pt x="332543" y="642266"/>
                          <a:pt x="367273" y="671680"/>
                        </a:cubicBezTo>
                        <a:close/>
                      </a:path>
                    </a:pathLst>
                  </a:custGeom>
                  <a:solidFill>
                    <a:srgbClr val="FCC21B"/>
                  </a:solidFill>
                  <a:ln w="1771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  <p:grpSp>
              <p:nvGrpSpPr>
                <p:cNvPr id="15" name="Graphic 8">
                  <a:extLst>
                    <a:ext uri="{FF2B5EF4-FFF2-40B4-BE49-F238E27FC236}">
                      <a16:creationId xmlns:a16="http://schemas.microsoft.com/office/drawing/2014/main" id="{666347A5-B670-CAED-0078-157FA4D76129}"/>
                    </a:ext>
                  </a:extLst>
                </p:cNvPr>
                <p:cNvGrpSpPr/>
                <p:nvPr/>
              </p:nvGrpSpPr>
              <p:grpSpPr>
                <a:xfrm rot="697862">
                  <a:off x="7978146" y="3601436"/>
                  <a:ext cx="851866" cy="891589"/>
                  <a:chOff x="7978147" y="3601433"/>
                  <a:chExt cx="851866" cy="891589"/>
                </a:xfrm>
              </p:grpSpPr>
              <p:sp>
                <p:nvSpPr>
                  <p:cNvPr id="16" name="Freeform: Shape 15">
                    <a:extLst>
                      <a:ext uri="{FF2B5EF4-FFF2-40B4-BE49-F238E27FC236}">
                        <a16:creationId xmlns:a16="http://schemas.microsoft.com/office/drawing/2014/main" id="{590E2F53-60BD-F4F8-8E7B-8D828986EBEB}"/>
                      </a:ext>
                    </a:extLst>
                  </p:cNvPr>
                  <p:cNvSpPr/>
                  <p:nvPr/>
                </p:nvSpPr>
                <p:spPr>
                  <a:xfrm>
                    <a:off x="7978482" y="4253226"/>
                    <a:ext cx="851531" cy="239796"/>
                  </a:xfrm>
                  <a:custGeom>
                    <a:avLst/>
                    <a:gdLst>
                      <a:gd name="connsiteX0" fmla="*/ 850141 w 851531"/>
                      <a:gd name="connsiteY0" fmla="*/ 100421 h 239796"/>
                      <a:gd name="connsiteX1" fmla="*/ 720170 w 851531"/>
                      <a:gd name="connsiteY1" fmla="*/ 196223 h 239796"/>
                      <a:gd name="connsiteX2" fmla="*/ 117991 w 851531"/>
                      <a:gd name="connsiteY2" fmla="*/ 197068 h 239796"/>
                      <a:gd name="connsiteX3" fmla="*/ 486 w 851531"/>
                      <a:gd name="connsiteY3" fmla="*/ 105586 h 239796"/>
                      <a:gd name="connsiteX4" fmla="*/ 486 w 851531"/>
                      <a:gd name="connsiteY4" fmla="*/ 7946 h 239796"/>
                      <a:gd name="connsiteX5" fmla="*/ 851532 w 851531"/>
                      <a:gd name="connsiteY5" fmla="*/ 0 h 239796"/>
                      <a:gd name="connsiteX6" fmla="*/ 850141 w 851531"/>
                      <a:gd name="connsiteY6" fmla="*/ 100421 h 2397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51531" h="239796">
                        <a:moveTo>
                          <a:pt x="850141" y="100421"/>
                        </a:moveTo>
                        <a:cubicBezTo>
                          <a:pt x="842195" y="135186"/>
                          <a:pt x="798739" y="169504"/>
                          <a:pt x="720170" y="196223"/>
                        </a:cubicBezTo>
                        <a:cubicBezTo>
                          <a:pt x="523649" y="254033"/>
                          <a:pt x="314675" y="254326"/>
                          <a:pt x="117991" y="197068"/>
                        </a:cubicBezTo>
                        <a:cubicBezTo>
                          <a:pt x="45630" y="171540"/>
                          <a:pt x="6594" y="138961"/>
                          <a:pt x="486" y="105586"/>
                        </a:cubicBezTo>
                        <a:cubicBezTo>
                          <a:pt x="-607" y="99726"/>
                          <a:pt x="486" y="7946"/>
                          <a:pt x="486" y="7946"/>
                        </a:cubicBezTo>
                        <a:lnTo>
                          <a:pt x="851532" y="0"/>
                        </a:lnTo>
                        <a:cubicBezTo>
                          <a:pt x="851532" y="0"/>
                          <a:pt x="851134" y="96200"/>
                          <a:pt x="850141" y="100421"/>
                        </a:cubicBezTo>
                        <a:close/>
                      </a:path>
                    </a:pathLst>
                  </a:custGeom>
                  <a:solidFill>
                    <a:srgbClr val="5EA0EF"/>
                  </a:solidFill>
                  <a:ln w="34925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17" name="Freeform: Shape 16">
                    <a:extLst>
                      <a:ext uri="{FF2B5EF4-FFF2-40B4-BE49-F238E27FC236}">
                        <a16:creationId xmlns:a16="http://schemas.microsoft.com/office/drawing/2014/main" id="{378CC3AF-534F-D63E-030D-16BDF28EED93}"/>
                      </a:ext>
                    </a:extLst>
                  </p:cNvPr>
                  <p:cNvSpPr/>
                  <p:nvPr/>
                </p:nvSpPr>
                <p:spPr>
                  <a:xfrm rot="-34500">
                    <a:off x="7978147" y="4112031"/>
                    <a:ext cx="851841" cy="294508"/>
                  </a:xfrm>
                  <a:custGeom>
                    <a:avLst/>
                    <a:gdLst>
                      <a:gd name="connsiteX0" fmla="*/ 851841 w 851841"/>
                      <a:gd name="connsiteY0" fmla="*/ 147254 h 294508"/>
                      <a:gd name="connsiteX1" fmla="*/ 425921 w 851841"/>
                      <a:gd name="connsiteY1" fmla="*/ 294509 h 294508"/>
                      <a:gd name="connsiteX2" fmla="*/ 0 w 851841"/>
                      <a:gd name="connsiteY2" fmla="*/ 147254 h 294508"/>
                      <a:gd name="connsiteX3" fmla="*/ 425921 w 851841"/>
                      <a:gd name="connsiteY3" fmla="*/ 0 h 294508"/>
                      <a:gd name="connsiteX4" fmla="*/ 851841 w 851841"/>
                      <a:gd name="connsiteY4" fmla="*/ 147254 h 294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1841" h="294508">
                        <a:moveTo>
                          <a:pt x="851841" y="147254"/>
                        </a:moveTo>
                        <a:cubicBezTo>
                          <a:pt x="851841" y="228581"/>
                          <a:pt x="661150" y="294509"/>
                          <a:pt x="425921" y="294509"/>
                        </a:cubicBezTo>
                        <a:cubicBezTo>
                          <a:pt x="190691" y="294509"/>
                          <a:pt x="0" y="228581"/>
                          <a:pt x="0" y="147254"/>
                        </a:cubicBezTo>
                        <a:cubicBezTo>
                          <a:pt x="0" y="65928"/>
                          <a:pt x="190691" y="0"/>
                          <a:pt x="425921" y="0"/>
                        </a:cubicBezTo>
                        <a:cubicBezTo>
                          <a:pt x="661150" y="0"/>
                          <a:pt x="851841" y="65928"/>
                          <a:pt x="851841" y="147254"/>
                        </a:cubicBezTo>
                        <a:close/>
                      </a:path>
                    </a:pathLst>
                  </a:custGeom>
                  <a:solidFill>
                    <a:srgbClr val="50E6FF"/>
                  </a:solidFill>
                  <a:ln w="3810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7A7EC2CB-F86D-A6B5-9E2B-BBF096396C7C}"/>
                      </a:ext>
                    </a:extLst>
                  </p:cNvPr>
                  <p:cNvSpPr/>
                  <p:nvPr/>
                </p:nvSpPr>
                <p:spPr>
                  <a:xfrm>
                    <a:off x="8064585" y="3601433"/>
                    <a:ext cx="407399" cy="693660"/>
                  </a:xfrm>
                  <a:custGeom>
                    <a:avLst/>
                    <a:gdLst>
                      <a:gd name="connsiteX0" fmla="*/ 407399 w 407399"/>
                      <a:gd name="connsiteY0" fmla="*/ 670020 h 693660"/>
                      <a:gd name="connsiteX1" fmla="*/ 383759 w 407399"/>
                      <a:gd name="connsiteY1" fmla="*/ 693660 h 693660"/>
                      <a:gd name="connsiteX2" fmla="*/ 23644 w 407399"/>
                      <a:gd name="connsiteY2" fmla="*/ 693660 h 693660"/>
                      <a:gd name="connsiteX3" fmla="*/ 4 w 407399"/>
                      <a:gd name="connsiteY3" fmla="*/ 670020 h 693660"/>
                      <a:gd name="connsiteX4" fmla="*/ 4 w 407399"/>
                      <a:gd name="connsiteY4" fmla="*/ 23640 h 693660"/>
                      <a:gd name="connsiteX5" fmla="*/ 22799 w 407399"/>
                      <a:gd name="connsiteY5" fmla="*/ 0 h 693660"/>
                      <a:gd name="connsiteX6" fmla="*/ 383759 w 407399"/>
                      <a:gd name="connsiteY6" fmla="*/ 0 h 693660"/>
                      <a:gd name="connsiteX7" fmla="*/ 407399 w 407399"/>
                      <a:gd name="connsiteY7" fmla="*/ 23640 h 693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7399" h="693660">
                        <a:moveTo>
                          <a:pt x="407399" y="670020"/>
                        </a:moveTo>
                        <a:cubicBezTo>
                          <a:pt x="407186" y="682987"/>
                          <a:pt x="396726" y="693447"/>
                          <a:pt x="383759" y="693660"/>
                        </a:cubicBezTo>
                        <a:lnTo>
                          <a:pt x="23644" y="693660"/>
                        </a:lnTo>
                        <a:cubicBezTo>
                          <a:pt x="10587" y="693660"/>
                          <a:pt x="4" y="683077"/>
                          <a:pt x="4" y="670020"/>
                        </a:cubicBezTo>
                        <a:lnTo>
                          <a:pt x="4" y="23640"/>
                        </a:lnTo>
                        <a:cubicBezTo>
                          <a:pt x="-218" y="10822"/>
                          <a:pt x="9982" y="245"/>
                          <a:pt x="22799" y="0"/>
                        </a:cubicBezTo>
                        <a:lnTo>
                          <a:pt x="383759" y="0"/>
                        </a:lnTo>
                        <a:cubicBezTo>
                          <a:pt x="396816" y="0"/>
                          <a:pt x="407399" y="10584"/>
                          <a:pt x="407399" y="2364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49494"/>
                      </a:gs>
                      <a:gs pos="50000">
                        <a:srgbClr val="A3A3A3"/>
                      </a:gs>
                      <a:gs pos="100000">
                        <a:srgbClr val="B3B3B3"/>
                      </a:gs>
                    </a:gsLst>
                    <a:lin ang="16200000" scaled="1"/>
                  </a:gradFill>
                  <a:ln w="34925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8F3B36CB-CFEA-AA7B-FC79-410D1F3DA38B}"/>
                      </a:ext>
                    </a:extLst>
                  </p:cNvPr>
                  <p:cNvSpPr/>
                  <p:nvPr/>
                </p:nvSpPr>
                <p:spPr>
                  <a:xfrm>
                    <a:off x="8124333" y="3669057"/>
                    <a:ext cx="292871" cy="220179"/>
                  </a:xfrm>
                  <a:custGeom>
                    <a:avLst/>
                    <a:gdLst>
                      <a:gd name="connsiteX0" fmla="*/ 1 w 292871"/>
                      <a:gd name="connsiteY0" fmla="*/ 175482 h 220179"/>
                      <a:gd name="connsiteX1" fmla="*/ 44004 w 292871"/>
                      <a:gd name="connsiteY1" fmla="*/ 131529 h 220179"/>
                      <a:gd name="connsiteX2" fmla="*/ 247280 w 292871"/>
                      <a:gd name="connsiteY2" fmla="*/ 131529 h 220179"/>
                      <a:gd name="connsiteX3" fmla="*/ 292870 w 292871"/>
                      <a:gd name="connsiteY3" fmla="*/ 174603 h 220179"/>
                      <a:gd name="connsiteX4" fmla="*/ 292871 w 292871"/>
                      <a:gd name="connsiteY4" fmla="*/ 174638 h 220179"/>
                      <a:gd name="connsiteX5" fmla="*/ 292871 w 292871"/>
                      <a:gd name="connsiteY5" fmla="*/ 175482 h 220179"/>
                      <a:gd name="connsiteX6" fmla="*/ 292871 w 292871"/>
                      <a:gd name="connsiteY6" fmla="*/ 175482 h 220179"/>
                      <a:gd name="connsiteX7" fmla="*/ 248472 w 292871"/>
                      <a:gd name="connsiteY7" fmla="*/ 220180 h 220179"/>
                      <a:gd name="connsiteX8" fmla="*/ 44004 w 292871"/>
                      <a:gd name="connsiteY8" fmla="*/ 220180 h 220179"/>
                      <a:gd name="connsiteX9" fmla="*/ 1 w 292871"/>
                      <a:gd name="connsiteY9" fmla="*/ 175484 h 220179"/>
                      <a:gd name="connsiteX10" fmla="*/ 1 w 292871"/>
                      <a:gd name="connsiteY10" fmla="*/ 175482 h 220179"/>
                      <a:gd name="connsiteX11" fmla="*/ 44004 w 292871"/>
                      <a:gd name="connsiteY11" fmla="*/ 88371 h 220179"/>
                      <a:gd name="connsiteX12" fmla="*/ 248124 w 292871"/>
                      <a:gd name="connsiteY12" fmla="*/ 88371 h 220179"/>
                      <a:gd name="connsiteX13" fmla="*/ 292822 w 292871"/>
                      <a:gd name="connsiteY13" fmla="*/ 44418 h 220179"/>
                      <a:gd name="connsiteX14" fmla="*/ 292822 w 292871"/>
                      <a:gd name="connsiteY14" fmla="*/ 44418 h 220179"/>
                      <a:gd name="connsiteX15" fmla="*/ 292822 w 292871"/>
                      <a:gd name="connsiteY15" fmla="*/ 43127 h 220179"/>
                      <a:gd name="connsiteX16" fmla="*/ 247265 w 292871"/>
                      <a:gd name="connsiteY16" fmla="*/ 17 h 220179"/>
                      <a:gd name="connsiteX17" fmla="*/ 247230 w 292871"/>
                      <a:gd name="connsiteY17" fmla="*/ 18 h 220179"/>
                      <a:gd name="connsiteX18" fmla="*/ 44004 w 292871"/>
                      <a:gd name="connsiteY18" fmla="*/ 18 h 220179"/>
                      <a:gd name="connsiteX19" fmla="*/ 1309 w 292871"/>
                      <a:gd name="connsiteY19" fmla="*/ 45676 h 220179"/>
                      <a:gd name="connsiteX20" fmla="*/ 44004 w 292871"/>
                      <a:gd name="connsiteY20" fmla="*/ 88371 h 220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92871" h="220179">
                        <a:moveTo>
                          <a:pt x="1" y="175482"/>
                        </a:moveTo>
                        <a:cubicBezTo>
                          <a:pt x="217" y="151278"/>
                          <a:pt x="19800" y="131718"/>
                          <a:pt x="44004" y="131529"/>
                        </a:cubicBezTo>
                        <a:lnTo>
                          <a:pt x="247280" y="131529"/>
                        </a:lnTo>
                        <a:cubicBezTo>
                          <a:pt x="271764" y="130834"/>
                          <a:pt x="292176" y="150119"/>
                          <a:pt x="292870" y="174603"/>
                        </a:cubicBezTo>
                        <a:cubicBezTo>
                          <a:pt x="292871" y="174614"/>
                          <a:pt x="292871" y="174626"/>
                          <a:pt x="292871" y="174638"/>
                        </a:cubicBezTo>
                        <a:lnTo>
                          <a:pt x="292871" y="175482"/>
                        </a:lnTo>
                        <a:lnTo>
                          <a:pt x="292871" y="175482"/>
                        </a:lnTo>
                        <a:cubicBezTo>
                          <a:pt x="292872" y="200052"/>
                          <a:pt x="273041" y="220016"/>
                          <a:pt x="248472" y="220180"/>
                        </a:cubicBezTo>
                        <a:lnTo>
                          <a:pt x="44004" y="220180"/>
                        </a:lnTo>
                        <a:cubicBezTo>
                          <a:pt x="19510" y="219989"/>
                          <a:pt x="-190" y="199978"/>
                          <a:pt x="1" y="175484"/>
                        </a:cubicBezTo>
                        <a:cubicBezTo>
                          <a:pt x="1" y="175484"/>
                          <a:pt x="1" y="175483"/>
                          <a:pt x="1" y="175482"/>
                        </a:cubicBezTo>
                        <a:close/>
                        <a:moveTo>
                          <a:pt x="44004" y="88371"/>
                        </a:moveTo>
                        <a:lnTo>
                          <a:pt x="248124" y="88371"/>
                        </a:lnTo>
                        <a:cubicBezTo>
                          <a:pt x="272599" y="88564"/>
                          <a:pt x="292603" y="68893"/>
                          <a:pt x="292822" y="44418"/>
                        </a:cubicBezTo>
                        <a:lnTo>
                          <a:pt x="292822" y="44418"/>
                        </a:lnTo>
                        <a:cubicBezTo>
                          <a:pt x="292846" y="43988"/>
                          <a:pt x="292846" y="43557"/>
                          <a:pt x="292822" y="43127"/>
                        </a:cubicBezTo>
                        <a:cubicBezTo>
                          <a:pt x="292146" y="18642"/>
                          <a:pt x="271749" y="-659"/>
                          <a:pt x="247265" y="17"/>
                        </a:cubicBezTo>
                        <a:cubicBezTo>
                          <a:pt x="247253" y="18"/>
                          <a:pt x="247241" y="18"/>
                          <a:pt x="247230" y="18"/>
                        </a:cubicBezTo>
                        <a:lnTo>
                          <a:pt x="44004" y="18"/>
                        </a:lnTo>
                        <a:cubicBezTo>
                          <a:pt x="19606" y="836"/>
                          <a:pt x="491" y="21278"/>
                          <a:pt x="1309" y="45676"/>
                        </a:cubicBezTo>
                        <a:cubicBezTo>
                          <a:pt x="2089" y="68925"/>
                          <a:pt x="20755" y="87591"/>
                          <a:pt x="44004" y="88371"/>
                        </a:cubicBezTo>
                        <a:close/>
                      </a:path>
                    </a:pathLst>
                  </a:custGeom>
                  <a:solidFill>
                    <a:srgbClr val="003067"/>
                  </a:solidFill>
                  <a:ln w="492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23271ACD-2876-1590-B18C-D197F6CA62DA}"/>
                      </a:ext>
                    </a:extLst>
                  </p:cNvPr>
                  <p:cNvSpPr/>
                  <p:nvPr/>
                </p:nvSpPr>
                <p:spPr>
                  <a:xfrm>
                    <a:off x="8140823" y="3683577"/>
                    <a:ext cx="59597" cy="190760"/>
                  </a:xfrm>
                  <a:custGeom>
                    <a:avLst/>
                    <a:gdLst>
                      <a:gd name="connsiteX0" fmla="*/ 29799 w 59597"/>
                      <a:gd name="connsiteY0" fmla="*/ 0 h 190760"/>
                      <a:gd name="connsiteX1" fmla="*/ 59597 w 59597"/>
                      <a:gd name="connsiteY1" fmla="*/ 29799 h 190760"/>
                      <a:gd name="connsiteX2" fmla="*/ 29799 w 59597"/>
                      <a:gd name="connsiteY2" fmla="*/ 59597 h 190760"/>
                      <a:gd name="connsiteX3" fmla="*/ 0 w 59597"/>
                      <a:gd name="connsiteY3" fmla="*/ 29799 h 190760"/>
                      <a:gd name="connsiteX4" fmla="*/ 29799 w 59597"/>
                      <a:gd name="connsiteY4" fmla="*/ 0 h 190760"/>
                      <a:gd name="connsiteX5" fmla="*/ 0 w 59597"/>
                      <a:gd name="connsiteY5" fmla="*/ 160962 h 190760"/>
                      <a:gd name="connsiteX6" fmla="*/ 29799 w 59597"/>
                      <a:gd name="connsiteY6" fmla="*/ 190760 h 190760"/>
                      <a:gd name="connsiteX7" fmla="*/ 59597 w 59597"/>
                      <a:gd name="connsiteY7" fmla="*/ 160962 h 190760"/>
                      <a:gd name="connsiteX8" fmla="*/ 29799 w 59597"/>
                      <a:gd name="connsiteY8" fmla="*/ 131163 h 190760"/>
                      <a:gd name="connsiteX9" fmla="*/ 0 w 59597"/>
                      <a:gd name="connsiteY9" fmla="*/ 160962 h 19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9597" h="190760">
                        <a:moveTo>
                          <a:pt x="29799" y="0"/>
                        </a:moveTo>
                        <a:cubicBezTo>
                          <a:pt x="46256" y="0"/>
                          <a:pt x="59597" y="13341"/>
                          <a:pt x="59597" y="29799"/>
                        </a:cubicBezTo>
                        <a:cubicBezTo>
                          <a:pt x="59597" y="46256"/>
                          <a:pt x="46256" y="59597"/>
                          <a:pt x="29799" y="59597"/>
                        </a:cubicBezTo>
                        <a:cubicBezTo>
                          <a:pt x="13341" y="59597"/>
                          <a:pt x="0" y="46256"/>
                          <a:pt x="0" y="29799"/>
                        </a:cubicBezTo>
                        <a:cubicBezTo>
                          <a:pt x="0" y="13341"/>
                          <a:pt x="13341" y="0"/>
                          <a:pt x="29799" y="0"/>
                        </a:cubicBezTo>
                        <a:close/>
                        <a:moveTo>
                          <a:pt x="0" y="160962"/>
                        </a:moveTo>
                        <a:cubicBezTo>
                          <a:pt x="0" y="177419"/>
                          <a:pt x="13341" y="190760"/>
                          <a:pt x="29799" y="190760"/>
                        </a:cubicBezTo>
                        <a:cubicBezTo>
                          <a:pt x="46256" y="190760"/>
                          <a:pt x="59597" y="177419"/>
                          <a:pt x="59597" y="160962"/>
                        </a:cubicBezTo>
                        <a:cubicBezTo>
                          <a:pt x="59597" y="144505"/>
                          <a:pt x="46256" y="131163"/>
                          <a:pt x="29799" y="131163"/>
                        </a:cubicBezTo>
                        <a:cubicBezTo>
                          <a:pt x="13341" y="131163"/>
                          <a:pt x="0" y="144505"/>
                          <a:pt x="0" y="160962"/>
                        </a:cubicBezTo>
                        <a:close/>
                      </a:path>
                    </a:pathLst>
                  </a:custGeom>
                  <a:solidFill>
                    <a:srgbClr val="50E6FF"/>
                  </a:solidFill>
                  <a:ln w="492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349D0A01-BE6D-7F80-2B50-1D3E3B273B20}"/>
                      </a:ext>
                    </a:extLst>
                  </p:cNvPr>
                  <p:cNvSpPr/>
                  <p:nvPr/>
                </p:nvSpPr>
                <p:spPr>
                  <a:xfrm>
                    <a:off x="8150756" y="3860633"/>
                    <a:ext cx="619114" cy="437050"/>
                  </a:xfrm>
                  <a:custGeom>
                    <a:avLst/>
                    <a:gdLst>
                      <a:gd name="connsiteX0" fmla="*/ 619114 w 619114"/>
                      <a:gd name="connsiteY0" fmla="*/ 299621 h 437050"/>
                      <a:gd name="connsiteX1" fmla="*/ 498381 w 619114"/>
                      <a:gd name="connsiteY1" fmla="*/ 166074 h 437050"/>
                      <a:gd name="connsiteX2" fmla="*/ 317851 w 619114"/>
                      <a:gd name="connsiteY2" fmla="*/ 96 h 437050"/>
                      <a:gd name="connsiteX3" fmla="*/ 146162 w 619114"/>
                      <a:gd name="connsiteY3" fmla="*/ 115416 h 437050"/>
                      <a:gd name="connsiteX4" fmla="*/ 0 w 619114"/>
                      <a:gd name="connsiteY4" fmla="*/ 275186 h 437050"/>
                      <a:gd name="connsiteX5" fmla="*/ 174222 w 619114"/>
                      <a:gd name="connsiteY5" fmla="*/ 436942 h 437050"/>
                      <a:gd name="connsiteX6" fmla="*/ 480849 w 619114"/>
                      <a:gd name="connsiteY6" fmla="*/ 436942 h 437050"/>
                      <a:gd name="connsiteX7" fmla="*/ 619114 w 619114"/>
                      <a:gd name="connsiteY7" fmla="*/ 299621 h 43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19114" h="437050">
                        <a:moveTo>
                          <a:pt x="619114" y="299621"/>
                        </a:moveTo>
                        <a:cubicBezTo>
                          <a:pt x="616884" y="231595"/>
                          <a:pt x="565839" y="175133"/>
                          <a:pt x="498381" y="166074"/>
                        </a:cubicBezTo>
                        <a:cubicBezTo>
                          <a:pt x="493503" y="70789"/>
                          <a:pt x="413211" y="-3034"/>
                          <a:pt x="317851" y="96"/>
                        </a:cubicBezTo>
                        <a:cubicBezTo>
                          <a:pt x="241987" y="-1660"/>
                          <a:pt x="173229" y="44524"/>
                          <a:pt x="146162" y="115416"/>
                        </a:cubicBezTo>
                        <a:cubicBezTo>
                          <a:pt x="64626" y="125183"/>
                          <a:pt x="2489" y="193105"/>
                          <a:pt x="0" y="275186"/>
                        </a:cubicBezTo>
                        <a:cubicBezTo>
                          <a:pt x="3581" y="367899"/>
                          <a:pt x="81497" y="440240"/>
                          <a:pt x="174222" y="436942"/>
                        </a:cubicBezTo>
                        <a:lnTo>
                          <a:pt x="480849" y="436942"/>
                        </a:lnTo>
                        <a:cubicBezTo>
                          <a:pt x="556329" y="435711"/>
                          <a:pt x="617366" y="375091"/>
                          <a:pt x="619114" y="299621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0078D4"/>
                      </a:gs>
                      <a:gs pos="50000">
                        <a:srgbClr val="2F8CE1"/>
                      </a:gs>
                      <a:gs pos="100000">
                        <a:srgbClr val="5EA0EF"/>
                      </a:gs>
                    </a:gsLst>
                    <a:lin ang="16200000" scaled="1"/>
                  </a:gradFill>
                  <a:ln w="31750" cap="flat">
                    <a:solidFill>
                      <a:schemeClr val="tx1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903F214F-C2D2-616F-F370-37AB4DD6D5F8}"/>
                      </a:ext>
                    </a:extLst>
                  </p:cNvPr>
                  <p:cNvSpPr/>
                  <p:nvPr/>
                </p:nvSpPr>
                <p:spPr>
                  <a:xfrm>
                    <a:off x="8249269" y="4032413"/>
                    <a:ext cx="422315" cy="219124"/>
                  </a:xfrm>
                  <a:custGeom>
                    <a:avLst/>
                    <a:gdLst>
                      <a:gd name="connsiteX0" fmla="*/ 359242 w 422315"/>
                      <a:gd name="connsiteY0" fmla="*/ 143238 h 219124"/>
                      <a:gd name="connsiteX1" fmla="*/ 359242 w 422315"/>
                      <a:gd name="connsiteY1" fmla="*/ 3830 h 219124"/>
                      <a:gd name="connsiteX2" fmla="*/ 320653 w 422315"/>
                      <a:gd name="connsiteY2" fmla="*/ 3830 h 219124"/>
                      <a:gd name="connsiteX3" fmla="*/ 320653 w 422315"/>
                      <a:gd name="connsiteY3" fmla="*/ 174923 h 219124"/>
                      <a:gd name="connsiteX4" fmla="*/ 422316 w 422315"/>
                      <a:gd name="connsiteY4" fmla="*/ 174923 h 219124"/>
                      <a:gd name="connsiteX5" fmla="*/ 422316 w 422315"/>
                      <a:gd name="connsiteY5" fmla="*/ 143436 h 219124"/>
                      <a:gd name="connsiteX6" fmla="*/ 64684 w 422315"/>
                      <a:gd name="connsiteY6" fmla="*/ 74751 h 219124"/>
                      <a:gd name="connsiteX7" fmla="*/ 43527 w 422315"/>
                      <a:gd name="connsiteY7" fmla="*/ 61888 h 219124"/>
                      <a:gd name="connsiteX8" fmla="*/ 38560 w 422315"/>
                      <a:gd name="connsiteY8" fmla="*/ 48627 h 219124"/>
                      <a:gd name="connsiteX9" fmla="*/ 44818 w 422315"/>
                      <a:gd name="connsiteY9" fmla="*/ 36162 h 219124"/>
                      <a:gd name="connsiteX10" fmla="*/ 62250 w 422315"/>
                      <a:gd name="connsiteY10" fmla="*/ 31195 h 219124"/>
                      <a:gd name="connsiteX11" fmla="*/ 103720 w 422315"/>
                      <a:gd name="connsiteY11" fmla="*/ 43214 h 219124"/>
                      <a:gd name="connsiteX12" fmla="*/ 103720 w 422315"/>
                      <a:gd name="connsiteY12" fmla="*/ 7555 h 219124"/>
                      <a:gd name="connsiteX13" fmla="*/ 62250 w 422315"/>
                      <a:gd name="connsiteY13" fmla="*/ 1347 h 219124"/>
                      <a:gd name="connsiteX14" fmla="*/ 17006 w 422315"/>
                      <a:gd name="connsiteY14" fmla="*/ 15005 h 219124"/>
                      <a:gd name="connsiteX15" fmla="*/ 21 w 422315"/>
                      <a:gd name="connsiteY15" fmla="*/ 51955 h 219124"/>
                      <a:gd name="connsiteX16" fmla="*/ 39007 w 422315"/>
                      <a:gd name="connsiteY16" fmla="*/ 101619 h 219124"/>
                      <a:gd name="connsiteX17" fmla="*/ 64287 w 422315"/>
                      <a:gd name="connsiteY17" fmla="*/ 116518 h 219124"/>
                      <a:gd name="connsiteX18" fmla="*/ 70544 w 422315"/>
                      <a:gd name="connsiteY18" fmla="*/ 129779 h 219124"/>
                      <a:gd name="connsiteX19" fmla="*/ 64287 w 422315"/>
                      <a:gd name="connsiteY19" fmla="*/ 142244 h 219124"/>
                      <a:gd name="connsiteX20" fmla="*/ 45613 w 422315"/>
                      <a:gd name="connsiteY20" fmla="*/ 147211 h 219124"/>
                      <a:gd name="connsiteX21" fmla="*/ 915 w 422315"/>
                      <a:gd name="connsiteY21" fmla="*/ 129779 h 219124"/>
                      <a:gd name="connsiteX22" fmla="*/ 915 w 422315"/>
                      <a:gd name="connsiteY22" fmla="*/ 167971 h 219124"/>
                      <a:gd name="connsiteX23" fmla="*/ 43676 w 422315"/>
                      <a:gd name="connsiteY23" fmla="*/ 177506 h 219124"/>
                      <a:gd name="connsiteX24" fmla="*/ 91354 w 422315"/>
                      <a:gd name="connsiteY24" fmla="*/ 165885 h 219124"/>
                      <a:gd name="connsiteX25" fmla="*/ 109233 w 422315"/>
                      <a:gd name="connsiteY25" fmla="*/ 128140 h 219124"/>
                      <a:gd name="connsiteX26" fmla="*/ 98853 w 422315"/>
                      <a:gd name="connsiteY26" fmla="*/ 99086 h 219124"/>
                      <a:gd name="connsiteX27" fmla="*/ 64684 w 422315"/>
                      <a:gd name="connsiteY27" fmla="*/ 74751 h 219124"/>
                      <a:gd name="connsiteX28" fmla="*/ 278935 w 422315"/>
                      <a:gd name="connsiteY28" fmla="*/ 140159 h 219124"/>
                      <a:gd name="connsiteX29" fmla="*/ 292643 w 422315"/>
                      <a:gd name="connsiteY29" fmla="*/ 87862 h 219124"/>
                      <a:gd name="connsiteX30" fmla="*/ 282263 w 422315"/>
                      <a:gd name="connsiteY30" fmla="*/ 41426 h 219124"/>
                      <a:gd name="connsiteX31" fmla="*/ 253656 w 422315"/>
                      <a:gd name="connsiteY31" fmla="*/ 10734 h 219124"/>
                      <a:gd name="connsiteX32" fmla="*/ 209405 w 422315"/>
                      <a:gd name="connsiteY32" fmla="*/ 105 h 219124"/>
                      <a:gd name="connsiteX33" fmla="*/ 167936 w 422315"/>
                      <a:gd name="connsiteY33" fmla="*/ 12124 h 219124"/>
                      <a:gd name="connsiteX34" fmla="*/ 137641 w 422315"/>
                      <a:gd name="connsiteY34" fmla="*/ 44058 h 219124"/>
                      <a:gd name="connsiteX35" fmla="*/ 126416 w 422315"/>
                      <a:gd name="connsiteY35" fmla="*/ 91339 h 219124"/>
                      <a:gd name="connsiteX36" fmla="*/ 136349 w 422315"/>
                      <a:gd name="connsiteY36" fmla="*/ 134894 h 219124"/>
                      <a:gd name="connsiteX37" fmla="*/ 164559 w 422315"/>
                      <a:gd name="connsiteY37" fmla="*/ 165636 h 219124"/>
                      <a:gd name="connsiteX38" fmla="*/ 206028 w 422315"/>
                      <a:gd name="connsiteY38" fmla="*/ 177655 h 219124"/>
                      <a:gd name="connsiteX39" fmla="*/ 241290 w 422315"/>
                      <a:gd name="connsiteY39" fmla="*/ 219125 h 219124"/>
                      <a:gd name="connsiteX40" fmla="*/ 290954 w 422315"/>
                      <a:gd name="connsiteY40" fmla="*/ 219125 h 219124"/>
                      <a:gd name="connsiteX41" fmla="*/ 241588 w 422315"/>
                      <a:gd name="connsiteY41" fmla="*/ 173483 h 219124"/>
                      <a:gd name="connsiteX42" fmla="*/ 278935 w 422315"/>
                      <a:gd name="connsiteY42" fmla="*/ 140159 h 219124"/>
                      <a:gd name="connsiteX43" fmla="*/ 240346 w 422315"/>
                      <a:gd name="connsiteY43" fmla="*/ 129779 h 219124"/>
                      <a:gd name="connsiteX44" fmla="*/ 183118 w 422315"/>
                      <a:gd name="connsiteY44" fmla="*/ 134849 h 219124"/>
                      <a:gd name="connsiteX45" fmla="*/ 177720 w 422315"/>
                      <a:gd name="connsiteY45" fmla="*/ 129381 h 219124"/>
                      <a:gd name="connsiteX46" fmla="*/ 166098 w 422315"/>
                      <a:gd name="connsiteY46" fmla="*/ 87862 h 219124"/>
                      <a:gd name="connsiteX47" fmla="*/ 178117 w 422315"/>
                      <a:gd name="connsiteY47" fmla="*/ 46392 h 219124"/>
                      <a:gd name="connsiteX48" fmla="*/ 210051 w 422315"/>
                      <a:gd name="connsiteY48" fmla="*/ 31046 h 219124"/>
                      <a:gd name="connsiteX49" fmla="*/ 240793 w 422315"/>
                      <a:gd name="connsiteY49" fmla="*/ 46392 h 219124"/>
                      <a:gd name="connsiteX50" fmla="*/ 252415 w 422315"/>
                      <a:gd name="connsiteY50" fmla="*/ 87862 h 219124"/>
                      <a:gd name="connsiteX51" fmla="*/ 240148 w 422315"/>
                      <a:gd name="connsiteY51" fmla="*/ 129928 h 2191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</a:cxnLst>
                    <a:rect l="l" t="t" r="r" b="b"/>
                    <a:pathLst>
                      <a:path w="422315" h="219124">
                        <a:moveTo>
                          <a:pt x="359242" y="143238"/>
                        </a:moveTo>
                        <a:lnTo>
                          <a:pt x="359242" y="3830"/>
                        </a:lnTo>
                        <a:lnTo>
                          <a:pt x="320653" y="3830"/>
                        </a:lnTo>
                        <a:lnTo>
                          <a:pt x="320653" y="174923"/>
                        </a:lnTo>
                        <a:lnTo>
                          <a:pt x="422316" y="174923"/>
                        </a:lnTo>
                        <a:lnTo>
                          <a:pt x="422316" y="143436"/>
                        </a:lnTo>
                        <a:close/>
                        <a:moveTo>
                          <a:pt x="64684" y="74751"/>
                        </a:moveTo>
                        <a:cubicBezTo>
                          <a:pt x="57084" y="71438"/>
                          <a:pt x="49967" y="67107"/>
                          <a:pt x="43527" y="61888"/>
                        </a:cubicBezTo>
                        <a:cubicBezTo>
                          <a:pt x="40157" y="58314"/>
                          <a:pt x="38367" y="53535"/>
                          <a:pt x="38560" y="48627"/>
                        </a:cubicBezTo>
                        <a:cubicBezTo>
                          <a:pt x="38322" y="43663"/>
                          <a:pt x="40695" y="38936"/>
                          <a:pt x="44818" y="36162"/>
                        </a:cubicBezTo>
                        <a:cubicBezTo>
                          <a:pt x="49903" y="32588"/>
                          <a:pt x="56046" y="30838"/>
                          <a:pt x="62250" y="31195"/>
                        </a:cubicBezTo>
                        <a:cubicBezTo>
                          <a:pt x="77004" y="30654"/>
                          <a:pt x="91542" y="34867"/>
                          <a:pt x="103720" y="43214"/>
                        </a:cubicBezTo>
                        <a:lnTo>
                          <a:pt x="103720" y="7555"/>
                        </a:lnTo>
                        <a:cubicBezTo>
                          <a:pt x="90372" y="3051"/>
                          <a:pt x="76332" y="950"/>
                          <a:pt x="62250" y="1347"/>
                        </a:cubicBezTo>
                        <a:cubicBezTo>
                          <a:pt x="46042" y="519"/>
                          <a:pt x="30049" y="5346"/>
                          <a:pt x="17006" y="15005"/>
                        </a:cubicBezTo>
                        <a:cubicBezTo>
                          <a:pt x="5873" y="23984"/>
                          <a:pt x="-413" y="37659"/>
                          <a:pt x="21" y="51955"/>
                        </a:cubicBezTo>
                        <a:cubicBezTo>
                          <a:pt x="1410" y="75014"/>
                          <a:pt x="16940" y="94795"/>
                          <a:pt x="39007" y="101619"/>
                        </a:cubicBezTo>
                        <a:cubicBezTo>
                          <a:pt x="48097" y="105364"/>
                          <a:pt x="56608" y="110380"/>
                          <a:pt x="64287" y="116518"/>
                        </a:cubicBezTo>
                        <a:cubicBezTo>
                          <a:pt x="68210" y="119811"/>
                          <a:pt x="70496" y="124658"/>
                          <a:pt x="70544" y="129779"/>
                        </a:cubicBezTo>
                        <a:cubicBezTo>
                          <a:pt x="70783" y="134740"/>
                          <a:pt x="68410" y="139468"/>
                          <a:pt x="64287" y="142244"/>
                        </a:cubicBezTo>
                        <a:cubicBezTo>
                          <a:pt x="58741" y="145825"/>
                          <a:pt x="52205" y="147563"/>
                          <a:pt x="45613" y="147211"/>
                        </a:cubicBezTo>
                        <a:cubicBezTo>
                          <a:pt x="29081" y="147077"/>
                          <a:pt x="13174" y="140874"/>
                          <a:pt x="915" y="129779"/>
                        </a:cubicBezTo>
                        <a:lnTo>
                          <a:pt x="915" y="167971"/>
                        </a:lnTo>
                        <a:cubicBezTo>
                          <a:pt x="14216" y="174481"/>
                          <a:pt x="28870" y="177749"/>
                          <a:pt x="43676" y="177506"/>
                        </a:cubicBezTo>
                        <a:cubicBezTo>
                          <a:pt x="60400" y="178797"/>
                          <a:pt x="77100" y="174725"/>
                          <a:pt x="91354" y="165885"/>
                        </a:cubicBezTo>
                        <a:cubicBezTo>
                          <a:pt x="103187" y="157034"/>
                          <a:pt x="109879" y="142905"/>
                          <a:pt x="109233" y="128140"/>
                        </a:cubicBezTo>
                        <a:cubicBezTo>
                          <a:pt x="109628" y="117482"/>
                          <a:pt x="105912" y="107082"/>
                          <a:pt x="98853" y="99086"/>
                        </a:cubicBezTo>
                        <a:cubicBezTo>
                          <a:pt x="89355" y="88602"/>
                          <a:pt x="77697" y="80298"/>
                          <a:pt x="64684" y="74751"/>
                        </a:cubicBezTo>
                        <a:close/>
                        <a:moveTo>
                          <a:pt x="278935" y="140159"/>
                        </a:moveTo>
                        <a:cubicBezTo>
                          <a:pt x="288307" y="124350"/>
                          <a:pt x="293055" y="106233"/>
                          <a:pt x="292643" y="87862"/>
                        </a:cubicBezTo>
                        <a:cubicBezTo>
                          <a:pt x="293184" y="71751"/>
                          <a:pt x="289613" y="55772"/>
                          <a:pt x="282263" y="41426"/>
                        </a:cubicBezTo>
                        <a:cubicBezTo>
                          <a:pt x="275926" y="28623"/>
                          <a:pt x="265983" y="17954"/>
                          <a:pt x="253656" y="10734"/>
                        </a:cubicBezTo>
                        <a:cubicBezTo>
                          <a:pt x="240237" y="3003"/>
                          <a:pt x="224871" y="-687"/>
                          <a:pt x="209405" y="105"/>
                        </a:cubicBezTo>
                        <a:cubicBezTo>
                          <a:pt x="194822" y="749"/>
                          <a:pt x="180604" y="4870"/>
                          <a:pt x="167936" y="12124"/>
                        </a:cubicBezTo>
                        <a:cubicBezTo>
                          <a:pt x="154966" y="19620"/>
                          <a:pt x="144444" y="30711"/>
                          <a:pt x="137641" y="44058"/>
                        </a:cubicBezTo>
                        <a:cubicBezTo>
                          <a:pt x="130254" y="58724"/>
                          <a:pt x="126409" y="74920"/>
                          <a:pt x="126416" y="91339"/>
                        </a:cubicBezTo>
                        <a:cubicBezTo>
                          <a:pt x="126170" y="106446"/>
                          <a:pt x="129578" y="121385"/>
                          <a:pt x="136349" y="134894"/>
                        </a:cubicBezTo>
                        <a:cubicBezTo>
                          <a:pt x="142779" y="147519"/>
                          <a:pt x="152532" y="158147"/>
                          <a:pt x="164559" y="165636"/>
                        </a:cubicBezTo>
                        <a:cubicBezTo>
                          <a:pt x="177082" y="173225"/>
                          <a:pt x="191388" y="177372"/>
                          <a:pt x="206028" y="177655"/>
                        </a:cubicBezTo>
                        <a:lnTo>
                          <a:pt x="241290" y="219125"/>
                        </a:lnTo>
                        <a:lnTo>
                          <a:pt x="290954" y="219125"/>
                        </a:lnTo>
                        <a:lnTo>
                          <a:pt x="241588" y="173483"/>
                        </a:lnTo>
                        <a:cubicBezTo>
                          <a:pt x="257475" y="166962"/>
                          <a:pt x="270656" y="155202"/>
                          <a:pt x="278935" y="140159"/>
                        </a:cubicBezTo>
                        <a:close/>
                        <a:moveTo>
                          <a:pt x="240346" y="129779"/>
                        </a:moveTo>
                        <a:cubicBezTo>
                          <a:pt x="225944" y="146982"/>
                          <a:pt x="200320" y="149252"/>
                          <a:pt x="183118" y="134849"/>
                        </a:cubicBezTo>
                        <a:cubicBezTo>
                          <a:pt x="181149" y="133201"/>
                          <a:pt x="179342" y="131368"/>
                          <a:pt x="177720" y="129381"/>
                        </a:cubicBezTo>
                        <a:cubicBezTo>
                          <a:pt x="169026" y="117368"/>
                          <a:pt x="164905" y="102642"/>
                          <a:pt x="166098" y="87862"/>
                        </a:cubicBezTo>
                        <a:cubicBezTo>
                          <a:pt x="164881" y="73032"/>
                          <a:pt x="169159" y="58273"/>
                          <a:pt x="178117" y="46392"/>
                        </a:cubicBezTo>
                        <a:cubicBezTo>
                          <a:pt x="185601" y="36350"/>
                          <a:pt x="197534" y="30616"/>
                          <a:pt x="210051" y="31046"/>
                        </a:cubicBezTo>
                        <a:cubicBezTo>
                          <a:pt x="222244" y="30580"/>
                          <a:pt x="233835" y="36366"/>
                          <a:pt x="240793" y="46392"/>
                        </a:cubicBezTo>
                        <a:cubicBezTo>
                          <a:pt x="249345" y="58457"/>
                          <a:pt x="253453" y="73112"/>
                          <a:pt x="252415" y="87862"/>
                        </a:cubicBezTo>
                        <a:cubicBezTo>
                          <a:pt x="253676" y="102920"/>
                          <a:pt x="249306" y="117909"/>
                          <a:pt x="240148" y="129928"/>
                        </a:cubicBezTo>
                        <a:close/>
                      </a:path>
                    </a:pathLst>
                  </a:custGeom>
                  <a:solidFill>
                    <a:srgbClr val="F2F2F2"/>
                  </a:solidFill>
                  <a:ln w="4921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CA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</a:endParaRPr>
                  </a:p>
                </p:txBody>
              </p:sp>
            </p:grpSp>
          </p:grpSp>
          <p:sp>
            <p:nvSpPr>
              <p:cNvPr id="1046" name="TextBox 1045">
                <a:extLst>
                  <a:ext uri="{FF2B5EF4-FFF2-40B4-BE49-F238E27FC236}">
                    <a16:creationId xmlns:a16="http://schemas.microsoft.com/office/drawing/2014/main" id="{7DD8B44E-48ED-42FB-AC4F-E5D44C40058E}"/>
                  </a:ext>
                </a:extLst>
              </p:cNvPr>
              <p:cNvSpPr txBox="1"/>
              <p:nvPr/>
            </p:nvSpPr>
            <p:spPr>
              <a:xfrm rot="188546">
                <a:off x="9154444" y="3253539"/>
                <a:ext cx="2490717" cy="116955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CA" i="0" u="none" strike="noStrike" kern="1200" normalizeH="0" baseline="0" noProof="0" dirty="0">
                    <a:ln w="19050">
                      <a:noFill/>
                    </a:ln>
                    <a:effectLst/>
                    <a:uLnTx/>
                    <a:uFillTx/>
                    <a:latin typeface="Cascadia Mono PL SemiBold" panose="020B0609020000020004" pitchFamily="49" charset="0"/>
                    <a:ea typeface="Cascadia Mono PL SemiBold" panose="020B0609020000020004" pitchFamily="49" charset="0"/>
                    <a:cs typeface="Cascadia Mono PL SemiBold" panose="020B0609020000020004" pitchFamily="49" charset="0"/>
                  </a:rPr>
                  <a:t>Azure Arc-enabled</a:t>
                </a:r>
                <a:br>
                  <a:rPr kumimoji="0" lang="en-CA" sz="4400" i="0" u="none" strike="noStrike" kern="1200" normalizeH="0" baseline="0" noProof="0" dirty="0">
                    <a:ln w="19050">
                      <a:noFill/>
                    </a:ln>
                    <a:effectLst/>
                    <a:uLnTx/>
                    <a:uFillTx/>
                    <a:latin typeface="Cascadia Mono PL SemiBold" panose="020B0609020000020004" pitchFamily="49" charset="0"/>
                    <a:ea typeface="Cascadia Mono PL SemiBold" panose="020B0609020000020004" pitchFamily="49" charset="0"/>
                    <a:cs typeface="Cascadia Mono PL SemiBold" panose="020B0609020000020004" pitchFamily="49" charset="0"/>
                  </a:rPr>
                </a:br>
                <a:r>
                  <a:rPr kumimoji="0" lang="en-CA" sz="2600" i="0" u="none" strike="noStrike" kern="1200" normalizeH="0" baseline="0" noProof="0" dirty="0">
                    <a:ln w="19050">
                      <a:noFill/>
                    </a:ln>
                    <a:effectLst/>
                    <a:uLnTx/>
                    <a:uFillTx/>
                    <a:latin typeface="Cascadia Mono PL SemiBold" panose="020B0609020000020004" pitchFamily="49" charset="0"/>
                    <a:ea typeface="Cascadia Mono PL SemiBold" panose="020B0609020000020004" pitchFamily="49" charset="0"/>
                    <a:cs typeface="Cascadia Mono PL SemiBold" panose="020B0609020000020004" pitchFamily="49" charset="0"/>
                  </a:rPr>
                  <a:t>SQL Managed Instance</a:t>
                </a:r>
              </a:p>
            </p:txBody>
          </p:sp>
        </p:grpSp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6F62AD50-79C2-0AC5-748F-8DE0794397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3009" y="3610453"/>
              <a:ext cx="453025" cy="439308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5CE0C6-4CD4-8E87-E73C-C01B6F77760F}"/>
                </a:ext>
              </a:extLst>
            </p:cNvPr>
            <p:cNvSpPr txBox="1"/>
            <p:nvPr/>
          </p:nvSpPr>
          <p:spPr>
            <a:xfrm rot="20749842">
              <a:off x="4465624" y="4018537"/>
              <a:ext cx="2490717" cy="4308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050" i="0" u="none" strike="noStrike" kern="1200" normalizeH="0" baseline="0" noProof="0">
                  <a:ln w="19050">
                    <a:noFill/>
                  </a:ln>
                  <a:effectLst/>
                  <a:uLnTx/>
                  <a:uFillTx/>
                  <a:latin typeface="Cascadia Mono PL SemiBold" panose="020B0609020000020004" pitchFamily="49" charset="0"/>
                  <a:ea typeface="Cascadia Mono PL SemiBold" panose="020B0609020000020004" pitchFamily="49" charset="0"/>
                  <a:cs typeface="Cascadia Mono PL SemiBold" panose="020B0609020000020004" pitchFamily="49" charset="0"/>
                </a:rPr>
                <a:t>Arc HA </a:t>
              </a:r>
              <a:br>
                <a:rPr kumimoji="0" lang="en-CA" sz="1050" i="0" u="none" strike="noStrike" kern="1200" normalizeH="0" baseline="0" noProof="0" dirty="0">
                  <a:ln w="19050">
                    <a:noFill/>
                  </a:ln>
                  <a:effectLst/>
                  <a:uLnTx/>
                  <a:uFillTx/>
                  <a:latin typeface="Cascadia Mono PL SemiBold" panose="020B0609020000020004" pitchFamily="49" charset="0"/>
                  <a:ea typeface="Cascadia Mono PL SemiBold" panose="020B0609020000020004" pitchFamily="49" charset="0"/>
                  <a:cs typeface="Cascadia Mono PL SemiBold" panose="020B0609020000020004" pitchFamily="49" charset="0"/>
                </a:rPr>
              </a:br>
              <a:r>
                <a:rPr kumimoji="0" lang="en-CA" sz="1050" i="0" u="none" strike="noStrike" kern="1200" normalizeH="0" baseline="0" noProof="0" dirty="0">
                  <a:ln w="19050">
                    <a:noFill/>
                  </a:ln>
                  <a:effectLst/>
                  <a:uLnTx/>
                  <a:uFillTx/>
                  <a:latin typeface="Cascadia Mono PL SemiBold" panose="020B0609020000020004" pitchFamily="49" charset="0"/>
                  <a:ea typeface="Cascadia Mono PL SemiBold" panose="020B0609020000020004" pitchFamily="49" charset="0"/>
                  <a:cs typeface="Cascadia Mono PL SemiBold" panose="020B0609020000020004" pitchFamily="49" charset="0"/>
                </a:rPr>
                <a:t>OPERATOR</a:t>
              </a:r>
              <a:endParaRPr kumimoji="0" lang="en-CA" sz="1400" i="0" u="none" strike="noStrike" kern="1200" normalizeH="0" baseline="0" noProof="0" dirty="0">
                <a:ln w="19050">
                  <a:noFill/>
                </a:ln>
                <a:effectLst/>
                <a:uLnTx/>
                <a:uFillTx/>
                <a:latin typeface="Cascadia Mono PL SemiBold" panose="020B0609020000020004" pitchFamily="49" charset="0"/>
                <a:ea typeface="Cascadia Mono PL SemiBold" panose="020B0609020000020004" pitchFamily="49" charset="0"/>
                <a:cs typeface="Cascadia Mono PL SemiBold" panose="020B06090200000200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3339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568F0FBB-DD2C-7817-B67D-FDC215974505}"/>
              </a:ext>
            </a:extLst>
          </p:cNvPr>
          <p:cNvGrpSpPr/>
          <p:nvPr/>
        </p:nvGrpSpPr>
        <p:grpSpPr>
          <a:xfrm>
            <a:off x="-1" y="-1"/>
            <a:ext cx="12252325" cy="5999163"/>
            <a:chOff x="-1" y="-1"/>
            <a:chExt cx="12252325" cy="599916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8F78717-E31F-218E-53BF-3F2E220D2F28}"/>
                </a:ext>
              </a:extLst>
            </p:cNvPr>
            <p:cNvSpPr/>
            <p:nvPr/>
          </p:nvSpPr>
          <p:spPr>
            <a:xfrm>
              <a:off x="-1" y="-1"/>
              <a:ext cx="12252325" cy="59991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BE086C9-9FE5-D16F-FC11-C48A308A1151}"/>
                </a:ext>
              </a:extLst>
            </p:cNvPr>
            <p:cNvGrpSpPr/>
            <p:nvPr/>
          </p:nvGrpSpPr>
          <p:grpSpPr>
            <a:xfrm>
              <a:off x="133350" y="362829"/>
              <a:ext cx="7038975" cy="5273504"/>
              <a:chOff x="3667125" y="1311563"/>
              <a:chExt cx="4506269" cy="3376035"/>
            </a:xfrm>
          </p:grpSpPr>
          <p:pic>
            <p:nvPicPr>
              <p:cNvPr id="1026" name="Picture 2" descr="Three Strikes and You're Out: Indian Criminal Legislation Needs Baseball  Rules? – The Criminal Law Blog">
                <a:extLst>
                  <a:ext uri="{FF2B5EF4-FFF2-40B4-BE49-F238E27FC236}">
                    <a16:creationId xmlns:a16="http://schemas.microsoft.com/office/drawing/2014/main" id="{D4A28D69-7B42-767C-060E-67791EC3726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134" t="10568" r="19050" b="13529"/>
              <a:stretch/>
            </p:blipFill>
            <p:spPr bwMode="auto">
              <a:xfrm>
                <a:off x="3667125" y="1311563"/>
                <a:ext cx="4324350" cy="33760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AE7C88B-319B-E9CA-EA0A-D51A661F079D}"/>
                  </a:ext>
                </a:extLst>
              </p:cNvPr>
              <p:cNvSpPr/>
              <p:nvPr/>
            </p:nvSpPr>
            <p:spPr>
              <a:xfrm>
                <a:off x="4742737" y="1549426"/>
                <a:ext cx="2791538" cy="2444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05E36FF-1352-17A2-BE86-27989A34EB41}"/>
                  </a:ext>
                </a:extLst>
              </p:cNvPr>
              <p:cNvSpPr/>
              <p:nvPr/>
            </p:nvSpPr>
            <p:spPr>
              <a:xfrm>
                <a:off x="4730393" y="1743101"/>
                <a:ext cx="933807" cy="1079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2D5A38F-D43E-7605-3509-B9ADF2F0CCC0}"/>
                  </a:ext>
                </a:extLst>
              </p:cNvPr>
              <p:cNvSpPr txBox="1"/>
              <p:nvPr/>
            </p:nvSpPr>
            <p:spPr>
              <a:xfrm>
                <a:off x="5106894" y="1366622"/>
                <a:ext cx="2624958" cy="5319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4800" b="1" dirty="0">
                    <a:latin typeface="Diamond" panose="02000603000000000000" pitchFamily="50" charset="0"/>
                  </a:rPr>
                  <a:t>POD EVICTED ZONE</a:t>
                </a:r>
              </a:p>
            </p:txBody>
          </p:sp>
          <p:pic>
            <p:nvPicPr>
              <p:cNvPr id="13" name="Picture 12" descr="Icon&#10;&#10;Description automatically generated">
                <a:extLst>
                  <a:ext uri="{FF2B5EF4-FFF2-40B4-BE49-F238E27FC236}">
                    <a16:creationId xmlns:a16="http://schemas.microsoft.com/office/drawing/2014/main" id="{A02F29B9-47BE-B74D-9014-B045592A0C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2217" y="2081420"/>
                <a:ext cx="502363" cy="48862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4" name="Picture 13" descr="Icon&#10;&#10;Description automatically generated">
                <a:extLst>
                  <a:ext uri="{FF2B5EF4-FFF2-40B4-BE49-F238E27FC236}">
                    <a16:creationId xmlns:a16="http://schemas.microsoft.com/office/drawing/2014/main" id="{A2EB490A-64F0-D3E3-7BDA-90819B85A6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92523" y="2427920"/>
                <a:ext cx="502363" cy="48862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5" name="Picture 14" descr="Icon&#10;&#10;Description automatically generated">
                <a:extLst>
                  <a:ext uri="{FF2B5EF4-FFF2-40B4-BE49-F238E27FC236}">
                    <a16:creationId xmlns:a16="http://schemas.microsoft.com/office/drawing/2014/main" id="{87D241EB-D97E-1E53-F6B1-0CE9CDAEBC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31912" y="2257449"/>
                <a:ext cx="502363" cy="48862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8F9E4DB-5056-C283-9B51-B84BDAAB95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1032302">
                <a:off x="4635523" y="2869038"/>
                <a:ext cx="955751" cy="121931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2979A28A-D35F-0F2C-1843-104538C828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20243" y="2768411"/>
                <a:ext cx="933807" cy="28044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7314166E-170B-FC76-6608-B71B2AFC74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2889">
                <a:off x="6154585" y="2908731"/>
                <a:ext cx="719397" cy="299475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14CD390-65D1-979C-A820-A1F070681A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2889">
                <a:off x="7048379" y="2854863"/>
                <a:ext cx="632172" cy="272037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1728173-08AB-DB35-4AB0-A96A91524325}"/>
                  </a:ext>
                </a:extLst>
              </p:cNvPr>
              <p:cNvSpPr txBox="1"/>
              <p:nvPr/>
            </p:nvSpPr>
            <p:spPr>
              <a:xfrm rot="21088721">
                <a:off x="4771859" y="2771172"/>
                <a:ext cx="1080382" cy="334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800" b="1" dirty="0">
                    <a:latin typeface="Magic Saturday" panose="02000600000000000000" pitchFamily="2" charset="0"/>
                  </a:rPr>
                  <a:t>OOMKILLED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6EB97DA-76DB-3158-0B39-70100FBC5235}"/>
                  </a:ext>
                </a:extLst>
              </p:cNvPr>
              <p:cNvSpPr txBox="1"/>
              <p:nvPr/>
            </p:nvSpPr>
            <p:spPr>
              <a:xfrm rot="21422378">
                <a:off x="6175844" y="2930132"/>
                <a:ext cx="1080382" cy="29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400" b="1" dirty="0">
                    <a:latin typeface="Magic Saturday" panose="02000600000000000000" pitchFamily="2" charset="0"/>
                  </a:rPr>
                  <a:t>CRASHLOOP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C834960-C51B-8723-0344-B93213B3C6C4}"/>
                  </a:ext>
                </a:extLst>
              </p:cNvPr>
              <p:cNvSpPr txBox="1"/>
              <p:nvPr/>
            </p:nvSpPr>
            <p:spPr>
              <a:xfrm>
                <a:off x="7093012" y="2883519"/>
                <a:ext cx="1080382" cy="2561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000" b="1" dirty="0">
                    <a:latin typeface="Magic Saturday" panose="02000600000000000000" pitchFamily="2" charset="0"/>
                  </a:rPr>
                  <a:t>STORAGE</a:t>
                </a: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8660C4-710A-89CF-6080-A6FA8862ED8D}"/>
                </a:ext>
              </a:extLst>
            </p:cNvPr>
            <p:cNvSpPr txBox="1"/>
            <p:nvPr/>
          </p:nvSpPr>
          <p:spPr>
            <a:xfrm>
              <a:off x="6697973" y="879393"/>
              <a:ext cx="5224388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8000" b="1" dirty="0">
                  <a:latin typeface="Diamond" panose="02000603000000000000" pitchFamily="50" charset="0"/>
                </a:rPr>
                <a:t>CONQUERING </a:t>
              </a:r>
              <a:r>
                <a:rPr lang="en-CA" sz="8000" b="1" dirty="0">
                  <a:gradFill>
                    <a:gsLst>
                      <a:gs pos="0">
                        <a:srgbClr val="326CE5"/>
                      </a:gs>
                      <a:gs pos="100000">
                        <a:srgbClr val="174EBB"/>
                      </a:gs>
                    </a:gsLst>
                    <a:lin ang="5400000" scaled="1"/>
                  </a:gra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  <a:latin typeface="Diamond" panose="02000603000000000000" pitchFamily="50" charset="0"/>
                </a:rPr>
                <a:t>EVICTION MANAGER </a:t>
              </a:r>
              <a:r>
                <a:rPr lang="en-CA" sz="8000" b="1" dirty="0">
                  <a:latin typeface="Diamond" panose="02000603000000000000" pitchFamily="50" charset="0"/>
                </a:rPr>
                <a:t>IN KUBERNETES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19376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64EA9AF8-2035-4FB7-8B20-EE193AB4B6FD}"/>
              </a:ext>
            </a:extLst>
          </p:cNvPr>
          <p:cNvSpPr/>
          <p:nvPr/>
        </p:nvSpPr>
        <p:spPr bwMode="auto">
          <a:xfrm>
            <a:off x="-1" y="0"/>
            <a:ext cx="12252325" cy="5999163"/>
          </a:xfrm>
          <a:prstGeom prst="roundRect">
            <a:avLst>
              <a:gd name="adj" fmla="val 0"/>
            </a:avLst>
          </a:prstGeom>
          <a:solidFill>
            <a:srgbClr val="1A202C"/>
          </a:solidFill>
          <a:ln w="254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8406" tIns="126725" rIns="158406" bIns="12672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07757" fontAlgn="base">
              <a:spcBef>
                <a:spcPct val="0"/>
              </a:spcBef>
              <a:spcAft>
                <a:spcPct val="0"/>
              </a:spcAft>
            </a:pPr>
            <a:endParaRPr lang="en-US" sz="1732" dirty="0">
              <a:solidFill>
                <a:schemeClr val="bg1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E15AB1B-E18E-F217-B78A-4358F21886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8"/>
          <a:stretch/>
        </p:blipFill>
        <p:spPr>
          <a:xfrm>
            <a:off x="182245" y="270447"/>
            <a:ext cx="8060787" cy="56608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F1666-1194-ABB4-807C-926FD772B89E}"/>
              </a:ext>
            </a:extLst>
          </p:cNvPr>
          <p:cNvSpPr txBox="1"/>
          <p:nvPr/>
        </p:nvSpPr>
        <p:spPr>
          <a:xfrm>
            <a:off x="6583361" y="3810996"/>
            <a:ext cx="54867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How I host a website on </a:t>
            </a:r>
            <a:br>
              <a:rPr lang="en-CA" sz="24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CA" sz="3600" dirty="0">
                <a:gradFill>
                  <a:gsLst>
                    <a:gs pos="0">
                      <a:srgbClr val="0078D4"/>
                    </a:gs>
                    <a:gs pos="100000">
                      <a:srgbClr val="0DDCFF"/>
                    </a:gs>
                  </a:gsLst>
                  <a:lin ang="5400000" scaled="1"/>
                </a:gradFill>
                <a:effectLst>
                  <a:glow rad="546100">
                    <a:srgbClr val="50E6FF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Azure</a:t>
            </a:r>
            <a:r>
              <a:rPr lang="en-CA" sz="36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 for </a:t>
            </a:r>
            <a:br>
              <a:rPr lang="en-CA" sz="3600" dirty="0">
                <a:solidFill>
                  <a:schemeClr val="bg1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CA" sz="3600" dirty="0">
                <a:gradFill>
                  <a:gsLst>
                    <a:gs pos="0">
                      <a:srgbClr val="FFC000"/>
                    </a:gs>
                    <a:gs pos="100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  <a:effectLst>
                  <a:glow rad="546100">
                    <a:srgbClr val="B8D432">
                      <a:alpha val="20000"/>
                    </a:srgbClr>
                  </a:glow>
                  <a:outerShdw blurRad="50800" dist="50800" dir="5400000" algn="ctr" rotWithShape="0">
                    <a:srgbClr val="000000">
                      <a:alpha val="55000"/>
                    </a:srgbClr>
                  </a:outerShdw>
                </a:effectLst>
                <a:latin typeface="Cascadia Code" panose="020B0609020000020004" pitchFamily="49" charset="0"/>
                <a:cs typeface="Cascadia Code" panose="020B0609020000020004" pitchFamily="49" charset="0"/>
              </a:rPr>
              <a:t>$1.50/month</a:t>
            </a:r>
            <a:endParaRPr lang="en-CA" sz="3600" dirty="0">
              <a:solidFill>
                <a:schemeClr val="bg1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B7E5F5C-D618-F2C6-6C90-BE026349B321}"/>
              </a:ext>
            </a:extLst>
          </p:cNvPr>
          <p:cNvGrpSpPr/>
          <p:nvPr/>
        </p:nvGrpSpPr>
        <p:grpSpPr>
          <a:xfrm>
            <a:off x="8883745" y="1269105"/>
            <a:ext cx="2469157" cy="2071972"/>
            <a:chOff x="8314005" y="2065878"/>
            <a:chExt cx="1529294" cy="1283294"/>
          </a:xfrm>
          <a:effectLst>
            <a:glow rad="63500">
              <a:schemeClr val="bg2">
                <a:lumMod val="90000"/>
                <a:alpha val="40000"/>
              </a:schemeClr>
            </a:glow>
          </a:effectLst>
        </p:grpSpPr>
        <p:pic>
          <p:nvPicPr>
            <p:cNvPr id="6" name="Picture 5" descr="A close-up of a coin&#10;&#10;Description automatically generated">
              <a:extLst>
                <a:ext uri="{FF2B5EF4-FFF2-40B4-BE49-F238E27FC236}">
                  <a16:creationId xmlns:a16="http://schemas.microsoft.com/office/drawing/2014/main" id="{9582D02F-34E1-B9E4-148C-60EE9B35E9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61" t="6331" r="10092" b="5639"/>
            <a:stretch/>
          </p:blipFill>
          <p:spPr>
            <a:xfrm>
              <a:off x="8314005" y="2065878"/>
              <a:ext cx="1139355" cy="1134522"/>
            </a:xfrm>
            <a:prstGeom prst="ellipse">
              <a:avLst/>
            </a:prstGeom>
            <a:ln w="15875">
              <a:solidFill>
                <a:schemeClr val="bg2">
                  <a:lumMod val="90000"/>
                </a:schemeClr>
              </a:solidFill>
            </a:ln>
            <a:effectLst/>
          </p:spPr>
        </p:pic>
        <p:pic>
          <p:nvPicPr>
            <p:cNvPr id="1028" name="Picture 4" descr="25-CENT - 2021 &quot;RCM LOGO&quot; CLASSIC 25-CENT - BRILLIANT UNCIRCULATED (BU) -  2021 CANADIAN COINS">
              <a:extLst>
                <a:ext uri="{FF2B5EF4-FFF2-40B4-BE49-F238E27FC236}">
                  <a16:creationId xmlns:a16="http://schemas.microsoft.com/office/drawing/2014/main" id="{EDDBE523-619F-33C3-3C0F-69264D76FE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5" t="1707" r="3794" b="2946"/>
            <a:stretch/>
          </p:blipFill>
          <p:spPr bwMode="auto">
            <a:xfrm>
              <a:off x="8883682" y="2473136"/>
              <a:ext cx="779878" cy="783031"/>
            </a:xfrm>
            <a:prstGeom prst="ellipse">
              <a:avLst/>
            </a:prstGeom>
            <a:noFill/>
            <a:ln w="15875">
              <a:solidFill>
                <a:schemeClr val="bg2">
                  <a:lumMod val="9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25-CENT - 2021 &quot;RCM LOGO&quot; CLASSIC 25-CENT - BRILLIANT UNCIRCULATED (BU) -  2021 CANADIAN COINS">
              <a:extLst>
                <a:ext uri="{FF2B5EF4-FFF2-40B4-BE49-F238E27FC236}">
                  <a16:creationId xmlns:a16="http://schemas.microsoft.com/office/drawing/2014/main" id="{823C5E9A-8B28-42DD-3925-6C88A3DC4F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05" t="1707" r="3794" b="2946"/>
            <a:stretch/>
          </p:blipFill>
          <p:spPr bwMode="auto">
            <a:xfrm>
              <a:off x="9063421" y="2566141"/>
              <a:ext cx="779878" cy="783031"/>
            </a:xfrm>
            <a:prstGeom prst="ellipse">
              <a:avLst/>
            </a:prstGeom>
            <a:noFill/>
            <a:ln w="15875">
              <a:solidFill>
                <a:schemeClr val="bg2">
                  <a:lumMod val="9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955642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24D9A-785B-F62E-370B-CEE24EF0D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AB668E8-A62F-BEB3-2474-70179A67D8A1}"/>
              </a:ext>
            </a:extLst>
          </p:cNvPr>
          <p:cNvGrpSpPr/>
          <p:nvPr/>
        </p:nvGrpSpPr>
        <p:grpSpPr>
          <a:xfrm>
            <a:off x="-6979" y="-4739"/>
            <a:ext cx="12259304" cy="6003902"/>
            <a:chOff x="-6979" y="-4739"/>
            <a:chExt cx="12259304" cy="6003902"/>
          </a:xfrm>
        </p:grpSpPr>
        <p:pic>
          <p:nvPicPr>
            <p:cNvPr id="2" name="Picture 4">
              <a:extLst>
                <a:ext uri="{FF2B5EF4-FFF2-40B4-BE49-F238E27FC236}">
                  <a16:creationId xmlns:a16="http://schemas.microsoft.com/office/drawing/2014/main" id="{7B5698F8-1DC1-F1DA-92EB-DFF972500D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1" r="2858"/>
            <a:stretch/>
          </p:blipFill>
          <p:spPr bwMode="auto">
            <a:xfrm>
              <a:off x="0" y="0"/>
              <a:ext cx="12252325" cy="59991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 Sharp (C#) &quot; Icon - Download for free – Iconduck">
              <a:extLst>
                <a:ext uri="{FF2B5EF4-FFF2-40B4-BE49-F238E27FC236}">
                  <a16:creationId xmlns:a16="http://schemas.microsoft.com/office/drawing/2014/main" id="{E21B525B-2483-EA01-3366-E22058F946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26322">
              <a:off x="1600230" y="4117615"/>
              <a:ext cx="220375" cy="24770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6" descr="C Sharp (C#) &quot; Icon - Download for free – Iconduck">
              <a:extLst>
                <a:ext uri="{FF2B5EF4-FFF2-40B4-BE49-F238E27FC236}">
                  <a16:creationId xmlns:a16="http://schemas.microsoft.com/office/drawing/2014/main" id="{FBE43258-121E-8F35-D72D-765F1DE49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2621" y="4417309"/>
              <a:ext cx="220375" cy="24770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C Sharp (C#) &quot; Icon - Download for free – Iconduck">
              <a:extLst>
                <a:ext uri="{FF2B5EF4-FFF2-40B4-BE49-F238E27FC236}">
                  <a16:creationId xmlns:a16="http://schemas.microsoft.com/office/drawing/2014/main" id="{60278ECF-6BB3-1400-2BDC-933C030E03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56226">
              <a:off x="1968387" y="3934471"/>
              <a:ext cx="220375" cy="24770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What is OneLake in Microsoft Fabric And Its Benefits?">
              <a:extLst>
                <a:ext uri="{FF2B5EF4-FFF2-40B4-BE49-F238E27FC236}">
                  <a16:creationId xmlns:a16="http://schemas.microsoft.com/office/drawing/2014/main" id="{B7A96365-ADE0-6FCC-5919-EF553E7ED5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75355" y="3355642"/>
              <a:ext cx="761944" cy="76343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E22891BD-5021-ED01-9A85-D77BF33679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900000">
              <a:off x="5615389" y="3367909"/>
              <a:ext cx="312702" cy="30331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0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0ACFFC42-0F01-C330-7693-F22F606B2E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90753">
              <a:off x="6016466" y="3306812"/>
              <a:ext cx="212653" cy="20626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1B0CCEEF-C2E9-6FF8-E5C6-F930BD7A36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0356" y="3662328"/>
              <a:ext cx="229030" cy="22215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FF89202C-E63D-EACA-F9F5-50F4CCC766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9386" y="3813982"/>
              <a:ext cx="312702" cy="30331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D736A4DC-78F2-8E01-F557-B4FD36178A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82710">
              <a:off x="6467099" y="3428706"/>
              <a:ext cx="229030" cy="22215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NuGet Gallery | Parquet.Net 4.23.3">
              <a:extLst>
                <a:ext uri="{FF2B5EF4-FFF2-40B4-BE49-F238E27FC236}">
                  <a16:creationId xmlns:a16="http://schemas.microsoft.com/office/drawing/2014/main" id="{01ABDA0E-3B1F-113E-170C-8B68279D1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472216">
              <a:off x="5702857" y="3943508"/>
              <a:ext cx="215783" cy="215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2" descr="NuGet Gallery | Parquet.Net 4.23.3">
              <a:extLst>
                <a:ext uri="{FF2B5EF4-FFF2-40B4-BE49-F238E27FC236}">
                  <a16:creationId xmlns:a16="http://schemas.microsoft.com/office/drawing/2014/main" id="{287F62B3-9E96-45E0-B09C-32B33161D9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935">
              <a:off x="5574599" y="4202233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2" descr="NuGet Gallery | Parquet.Net 4.23.3">
              <a:extLst>
                <a:ext uri="{FF2B5EF4-FFF2-40B4-BE49-F238E27FC236}">
                  <a16:creationId xmlns:a16="http://schemas.microsoft.com/office/drawing/2014/main" id="{7C8C0CDB-D0BE-9315-7652-496BFE4E50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935">
              <a:off x="5910149" y="4139650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2" descr="NuGet Gallery | Parquet.Net 4.23.3">
              <a:extLst>
                <a:ext uri="{FF2B5EF4-FFF2-40B4-BE49-F238E27FC236}">
                  <a16:creationId xmlns:a16="http://schemas.microsoft.com/office/drawing/2014/main" id="{0B82DA22-5BA0-19B0-DA9E-759F487FB3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1935">
              <a:off x="5539387" y="4517869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2" descr="NuGet Gallery | Parquet.Net 4.23.3">
              <a:extLst>
                <a:ext uri="{FF2B5EF4-FFF2-40B4-BE49-F238E27FC236}">
                  <a16:creationId xmlns:a16="http://schemas.microsoft.com/office/drawing/2014/main" id="{87539110-8853-6C1D-7DF6-00343B1FAB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14749">
              <a:off x="5929905" y="4574552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2" descr="NuGet Gallery | Parquet.Net 4.23.3">
              <a:extLst>
                <a:ext uri="{FF2B5EF4-FFF2-40B4-BE49-F238E27FC236}">
                  <a16:creationId xmlns:a16="http://schemas.microsoft.com/office/drawing/2014/main" id="{35223131-4F98-3ADD-6EDF-3BA2259EDD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462059">
              <a:off x="6265748" y="4508052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2" descr="NuGet Gallery | Parquet.Net 4.23.3">
              <a:extLst>
                <a:ext uri="{FF2B5EF4-FFF2-40B4-BE49-F238E27FC236}">
                  <a16:creationId xmlns:a16="http://schemas.microsoft.com/office/drawing/2014/main" id="{8499797F-00C8-7CD3-9C37-254AFEB2DD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83529">
              <a:off x="6529393" y="4803796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2" descr="NuGet Gallery | Parquet.Net 4.23.3">
              <a:extLst>
                <a:ext uri="{FF2B5EF4-FFF2-40B4-BE49-F238E27FC236}">
                  <a16:creationId xmlns:a16="http://schemas.microsoft.com/office/drawing/2014/main" id="{04AC9202-5076-E632-491F-1A7762DFC1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7922">
              <a:off x="6522412" y="4212308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2" descr="NuGet Gallery | Parquet.Net 4.23.3">
              <a:extLst>
                <a:ext uri="{FF2B5EF4-FFF2-40B4-BE49-F238E27FC236}">
                  <a16:creationId xmlns:a16="http://schemas.microsoft.com/office/drawing/2014/main" id="{779088A7-32BC-61EB-92B2-3550A21E21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7922">
              <a:off x="5778399" y="4350671"/>
              <a:ext cx="241551" cy="241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12" descr="NuGet Gallery | Parquet.Net 4.23.3">
              <a:extLst>
                <a:ext uri="{FF2B5EF4-FFF2-40B4-BE49-F238E27FC236}">
                  <a16:creationId xmlns:a16="http://schemas.microsoft.com/office/drawing/2014/main" id="{3933E47D-118E-B44B-1AD9-65E953EED8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7922">
              <a:off x="6595770" y="4459374"/>
              <a:ext cx="241551" cy="241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2" descr="NuGet Gallery | Parquet.Net 4.23.3">
              <a:extLst>
                <a:ext uri="{FF2B5EF4-FFF2-40B4-BE49-F238E27FC236}">
                  <a16:creationId xmlns:a16="http://schemas.microsoft.com/office/drawing/2014/main" id="{28E209C8-CDCC-5C14-898B-C3B9B1D306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7922">
              <a:off x="6202987" y="4218394"/>
              <a:ext cx="293231" cy="2932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2" descr="NuGet Gallery | Parquet.Net 4.23.3">
              <a:extLst>
                <a:ext uri="{FF2B5EF4-FFF2-40B4-BE49-F238E27FC236}">
                  <a16:creationId xmlns:a16="http://schemas.microsoft.com/office/drawing/2014/main" id="{0A23F518-6EA0-215E-420D-1EF38D632B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27922">
              <a:off x="6913086" y="4262868"/>
              <a:ext cx="241551" cy="241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12" descr="NuGet Gallery | Parquet.Net 4.23.3">
              <a:extLst>
                <a:ext uri="{FF2B5EF4-FFF2-40B4-BE49-F238E27FC236}">
                  <a16:creationId xmlns:a16="http://schemas.microsoft.com/office/drawing/2014/main" id="{42E43322-564E-A32D-324B-A4AAC07E54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48624">
              <a:off x="6894732" y="4677974"/>
              <a:ext cx="215783" cy="215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2" descr="NuGet Gallery | Parquet.Net 4.23.3">
              <a:extLst>
                <a:ext uri="{FF2B5EF4-FFF2-40B4-BE49-F238E27FC236}">
                  <a16:creationId xmlns:a16="http://schemas.microsoft.com/office/drawing/2014/main" id="{73D5CD6B-6377-150B-7832-2A0FDB5B79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748624">
              <a:off x="6239833" y="4731821"/>
              <a:ext cx="241551" cy="241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D93B637-A613-303E-56B9-F98571F6D331}"/>
                </a:ext>
              </a:extLst>
            </p:cNvPr>
            <p:cNvGrpSpPr/>
            <p:nvPr/>
          </p:nvGrpSpPr>
          <p:grpSpPr>
            <a:xfrm>
              <a:off x="1064956" y="5231540"/>
              <a:ext cx="1290921" cy="261611"/>
              <a:chOff x="1733919" y="3605505"/>
              <a:chExt cx="1290921" cy="261611"/>
            </a:xfrm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DF916F00-E4BC-1AC0-3F24-C06A580DEA24}"/>
                  </a:ext>
                </a:extLst>
              </p:cNvPr>
              <p:cNvSpPr/>
              <p:nvPr/>
            </p:nvSpPr>
            <p:spPr>
              <a:xfrm>
                <a:off x="1733919" y="3605505"/>
                <a:ext cx="1290921" cy="261611"/>
              </a:xfrm>
              <a:prstGeom prst="roundRect">
                <a:avLst>
                  <a:gd name="adj" fmla="val 6001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F24FC02-5D52-1C1B-459E-891720DF6E09}"/>
                  </a:ext>
                </a:extLst>
              </p:cNvPr>
              <p:cNvSpPr txBox="1"/>
              <p:nvPr/>
            </p:nvSpPr>
            <p:spPr>
              <a:xfrm>
                <a:off x="1733919" y="3605506"/>
                <a:ext cx="129092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Written in C#</a:t>
                </a:r>
              </a:p>
            </p:txBody>
          </p:sp>
        </p:grpSp>
        <p:pic>
          <p:nvPicPr>
            <p:cNvPr id="1048" name="Picture 24" descr="Pricing - Event Hubs | Microsoft Azure">
              <a:extLst>
                <a:ext uri="{FF2B5EF4-FFF2-40B4-BE49-F238E27FC236}">
                  <a16:creationId xmlns:a16="http://schemas.microsoft.com/office/drawing/2014/main" id="{FCED6A52-7A2A-0D2F-E0D4-72DC1681F0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1112" y="3967740"/>
              <a:ext cx="1169226" cy="6138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DD1EC59-F2BC-EA28-F377-17535B7DD821}"/>
                </a:ext>
              </a:extLst>
            </p:cNvPr>
            <p:cNvGrpSpPr/>
            <p:nvPr/>
          </p:nvGrpSpPr>
          <p:grpSpPr>
            <a:xfrm>
              <a:off x="2908377" y="4664484"/>
              <a:ext cx="1783945" cy="291924"/>
              <a:chOff x="1472360" y="3575193"/>
              <a:chExt cx="1783945" cy="291924"/>
            </a:xfrm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C5389096-B359-5F30-7C19-44E815384A1B}"/>
                  </a:ext>
                </a:extLst>
              </p:cNvPr>
              <p:cNvSpPr/>
              <p:nvPr/>
            </p:nvSpPr>
            <p:spPr>
              <a:xfrm>
                <a:off x="1512693" y="3575193"/>
                <a:ext cx="1743612" cy="291924"/>
              </a:xfrm>
              <a:prstGeom prst="roundRect">
                <a:avLst>
                  <a:gd name="adj" fmla="val 6001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954DDBF-1493-4ECD-DC68-7DB60D756AE7}"/>
                  </a:ext>
                </a:extLst>
              </p:cNvPr>
              <p:cNvSpPr txBox="1"/>
              <p:nvPr/>
            </p:nvSpPr>
            <p:spPr>
              <a:xfrm>
                <a:off x="1472360" y="3605506"/>
                <a:ext cx="1783945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Source: Event Hubs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D08688E4-3450-0E92-9297-FDD1307A13D0}"/>
                </a:ext>
              </a:extLst>
            </p:cNvPr>
            <p:cNvGrpSpPr/>
            <p:nvPr/>
          </p:nvGrpSpPr>
          <p:grpSpPr>
            <a:xfrm>
              <a:off x="5575793" y="2781045"/>
              <a:ext cx="1807266" cy="312184"/>
              <a:chOff x="1319650" y="3447541"/>
              <a:chExt cx="1807266" cy="312184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440FCFBE-654E-67FA-6640-64E08A4D8744}"/>
                  </a:ext>
                </a:extLst>
              </p:cNvPr>
              <p:cNvSpPr/>
              <p:nvPr/>
            </p:nvSpPr>
            <p:spPr>
              <a:xfrm>
                <a:off x="1379395" y="3447541"/>
                <a:ext cx="1645446" cy="312184"/>
              </a:xfrm>
              <a:prstGeom prst="roundRect">
                <a:avLst>
                  <a:gd name="adj" fmla="val 6001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77586522-820E-BF85-18D5-32C32CD50CB5}"/>
                  </a:ext>
                </a:extLst>
              </p:cNvPr>
              <p:cNvSpPr txBox="1"/>
              <p:nvPr/>
            </p:nvSpPr>
            <p:spPr>
              <a:xfrm>
                <a:off x="1319650" y="3484871"/>
                <a:ext cx="180726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Bulk Delta Uploads</a:t>
                </a:r>
              </a:p>
            </p:txBody>
          </p:sp>
        </p:grpSp>
        <p:pic>
          <p:nvPicPr>
            <p:cNvPr id="17" name="Picture 12" descr="NuGet Gallery | Parquet.Net 4.23.3">
              <a:extLst>
                <a:ext uri="{FF2B5EF4-FFF2-40B4-BE49-F238E27FC236}">
                  <a16:creationId xmlns:a16="http://schemas.microsoft.com/office/drawing/2014/main" id="{E6A4616A-DC21-2FBA-3587-9A11263502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14749">
              <a:off x="5835820" y="4862359"/>
              <a:ext cx="215783" cy="215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2" descr="NuGet Gallery | Parquet.Net 4.23.3">
              <a:extLst>
                <a:ext uri="{FF2B5EF4-FFF2-40B4-BE49-F238E27FC236}">
                  <a16:creationId xmlns:a16="http://schemas.microsoft.com/office/drawing/2014/main" id="{739EE0BB-FBD9-2AF0-D22C-2D31E27610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14749">
              <a:off x="6230249" y="4967460"/>
              <a:ext cx="215783" cy="215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4032C954-2660-8BDE-7AE6-ABB8035FB36E}"/>
                </a:ext>
              </a:extLst>
            </p:cNvPr>
            <p:cNvGrpSpPr/>
            <p:nvPr/>
          </p:nvGrpSpPr>
          <p:grpSpPr>
            <a:xfrm>
              <a:off x="5058494" y="5264306"/>
              <a:ext cx="2565400" cy="340831"/>
              <a:chOff x="1139072" y="3447541"/>
              <a:chExt cx="2565400" cy="340831"/>
            </a:xfrm>
          </p:grpSpPr>
          <p:sp>
            <p:nvSpPr>
              <p:cNvPr id="137" name="Rectangle: Rounded Corners 136">
                <a:extLst>
                  <a:ext uri="{FF2B5EF4-FFF2-40B4-BE49-F238E27FC236}">
                    <a16:creationId xmlns:a16="http://schemas.microsoft.com/office/drawing/2014/main" id="{6415A2EE-2291-8F06-C1D9-350D5D4D9233}"/>
                  </a:ext>
                </a:extLst>
              </p:cNvPr>
              <p:cNvSpPr/>
              <p:nvPr/>
            </p:nvSpPr>
            <p:spPr>
              <a:xfrm>
                <a:off x="1279634" y="3447541"/>
                <a:ext cx="2306643" cy="340831"/>
              </a:xfrm>
              <a:prstGeom prst="roundRect">
                <a:avLst>
                  <a:gd name="adj" fmla="val 6001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66453F28-3767-3CDA-FB62-17A112DD5552}"/>
                  </a:ext>
                </a:extLst>
              </p:cNvPr>
              <p:cNvSpPr txBox="1"/>
              <p:nvPr/>
            </p:nvSpPr>
            <p:spPr>
              <a:xfrm>
                <a:off x="1139072" y="3488455"/>
                <a:ext cx="25654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Parallel Parquet Flushes</a:t>
                </a:r>
              </a:p>
            </p:txBody>
          </p:sp>
        </p:grpSp>
        <p:pic>
          <p:nvPicPr>
            <p:cNvPr id="143" name="Picture 142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533E5512-BBE3-E547-D36D-FFFD12EA90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28272">
              <a:off x="6702416" y="3251033"/>
              <a:ext cx="312702" cy="30331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4" name="Picture 143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F05C9C14-4377-895B-6E7C-F4789AF590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22077">
              <a:off x="6733856" y="3659024"/>
              <a:ext cx="240587" cy="23336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5" name="Picture 144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A2D8FC9F-3CC6-1F10-39DE-467D5D4FF1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28272">
              <a:off x="6431276" y="3216509"/>
              <a:ext cx="207667" cy="20143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6" name="Picture 145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D7AC69F9-719E-8F38-2C51-3F9F513DC6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62628">
              <a:off x="6884012" y="3707457"/>
              <a:ext cx="475892" cy="46160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790F7A82-D61B-1FEE-8E18-3B4D5C01E331}"/>
                </a:ext>
              </a:extLst>
            </p:cNvPr>
            <p:cNvGrpSpPr/>
            <p:nvPr/>
          </p:nvGrpSpPr>
          <p:grpSpPr>
            <a:xfrm>
              <a:off x="9484822" y="2977552"/>
              <a:ext cx="1807266" cy="298940"/>
              <a:chOff x="1297310" y="3573318"/>
              <a:chExt cx="1807266" cy="298940"/>
            </a:xfrm>
          </p:grpSpPr>
          <p:sp>
            <p:nvSpPr>
              <p:cNvPr id="148" name="Rectangle: Rounded Corners 147">
                <a:extLst>
                  <a:ext uri="{FF2B5EF4-FFF2-40B4-BE49-F238E27FC236}">
                    <a16:creationId xmlns:a16="http://schemas.microsoft.com/office/drawing/2014/main" id="{CA184A15-4161-5B82-B906-ECF185A285C5}"/>
                  </a:ext>
                </a:extLst>
              </p:cNvPr>
              <p:cNvSpPr/>
              <p:nvPr/>
            </p:nvSpPr>
            <p:spPr>
              <a:xfrm>
                <a:off x="1551525" y="3573318"/>
                <a:ext cx="1277306" cy="298940"/>
              </a:xfrm>
              <a:prstGeom prst="roundRect">
                <a:avLst>
                  <a:gd name="adj" fmla="val 6001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EF28929F-F184-360C-8465-70376C630969}"/>
                  </a:ext>
                </a:extLst>
              </p:cNvPr>
              <p:cNvSpPr txBox="1"/>
              <p:nvPr/>
            </p:nvSpPr>
            <p:spPr>
              <a:xfrm>
                <a:off x="1297310" y="3610648"/>
                <a:ext cx="180726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Sink: OneLake</a:t>
                </a:r>
              </a:p>
            </p:txBody>
          </p:sp>
        </p:grp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62099D49-5EC0-BA0F-563C-FFB0F18612E0}"/>
                </a:ext>
              </a:extLst>
            </p:cNvPr>
            <p:cNvSpPr/>
            <p:nvPr/>
          </p:nvSpPr>
          <p:spPr>
            <a:xfrm>
              <a:off x="-6979" y="-4739"/>
              <a:ext cx="12259304" cy="1645978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8ADF0171-9195-391F-8025-843B2673B8EC}"/>
                </a:ext>
              </a:extLst>
            </p:cNvPr>
            <p:cNvGrpSpPr/>
            <p:nvPr/>
          </p:nvGrpSpPr>
          <p:grpSpPr>
            <a:xfrm>
              <a:off x="244305" y="176354"/>
              <a:ext cx="11822358" cy="1344255"/>
              <a:chOff x="474595" y="3662397"/>
              <a:chExt cx="11822358" cy="1344255"/>
            </a:xfrm>
          </p:grpSpPr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DC6E102D-F966-9737-9080-1830D46D8290}"/>
                  </a:ext>
                </a:extLst>
              </p:cNvPr>
              <p:cNvSpPr txBox="1"/>
              <p:nvPr/>
            </p:nvSpPr>
            <p:spPr>
              <a:xfrm>
                <a:off x="474595" y="3662397"/>
                <a:ext cx="11822358" cy="738664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sz="4200" spc="-143">
                    <a:solidFill>
                      <a:schemeClr val="bg1"/>
                    </a:solidFill>
                    <a:latin typeface="Segoe UI Semibold" panose="020B0702040204020203" pitchFamily="34" charset="0"/>
                    <a:ea typeface="Inter" panose="020B0502030000000004" pitchFamily="34" charset="0"/>
                    <a:cs typeface="Segoe UI Semibold" panose="020B0702040204020203" pitchFamily="34" charset="0"/>
                  </a:rPr>
                  <a:t>Flushing </a:t>
                </a:r>
                <a:r>
                  <a:rPr lang="en-GB" sz="4200" spc="-143">
                    <a:gradFill>
                      <a:gsLst>
                        <a:gs pos="0">
                          <a:srgbClr val="53D2FF"/>
                        </a:gs>
                        <a:gs pos="100000">
                          <a:srgbClr val="0070C0"/>
                        </a:gs>
                      </a:gsLst>
                      <a:lin ang="5400000" scaled="1"/>
                    </a:gradFill>
                    <a:effectLst>
                      <a:outerShdw blurRad="50800" dist="50800" dir="5400000" algn="ctr" rotWithShape="0">
                        <a:srgbClr val="00B0F0">
                          <a:alpha val="34000"/>
                        </a:srgbClr>
                      </a:outerShdw>
                    </a:effectLst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27+GB/min</a:t>
                </a:r>
                <a:r>
                  <a:rPr lang="en-GB" sz="4200" spc="-143">
                    <a:gradFill>
                      <a:gsLst>
                        <a:gs pos="0">
                          <a:srgbClr val="00B0F0"/>
                        </a:gs>
                        <a:gs pos="100000">
                          <a:srgbClr val="0070C0"/>
                        </a:gs>
                      </a:gsLst>
                      <a:lin ang="5400000" scaled="1"/>
                    </a:gradFill>
                    <a:effectLst>
                      <a:outerShdw blurRad="50800" dist="50800" dir="5400000" algn="ctr" rotWithShape="0">
                        <a:srgbClr val="00B0F0">
                          <a:alpha val="34000"/>
                        </a:srgbClr>
                      </a:outerShdw>
                    </a:effectLst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 </a:t>
                </a:r>
                <a:r>
                  <a:rPr lang="en-GB" sz="4200" spc="-143">
                    <a:solidFill>
                      <a:schemeClr val="bg1"/>
                    </a:solidFill>
                    <a:latin typeface="Segoe UI Semibold" panose="020B0702040204020203" pitchFamily="34" charset="0"/>
                    <a:ea typeface="Inter" panose="020B0502030000000004" pitchFamily="34" charset="0"/>
                    <a:cs typeface="Segoe UI Semibold" panose="020B0702040204020203" pitchFamily="34" charset="0"/>
                  </a:rPr>
                  <a:t>from Event Hub to Delta Lake</a:t>
                </a:r>
                <a:endParaRPr lang="en-GB" sz="4200" spc="-143" dirty="0">
                  <a:solidFill>
                    <a:srgbClr val="4EE4FD"/>
                  </a:solidFill>
                  <a:latin typeface="Segoe UI Semibold" panose="020B0702040204020203" pitchFamily="34" charset="0"/>
                  <a:ea typeface="Segoe UI Black" panose="020B0A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7A074B6C-BFD5-E544-93A6-00292E5585B6}"/>
                  </a:ext>
                </a:extLst>
              </p:cNvPr>
              <p:cNvSpPr txBox="1"/>
              <p:nvPr/>
            </p:nvSpPr>
            <p:spPr>
              <a:xfrm>
                <a:off x="4006711" y="4298766"/>
                <a:ext cx="4245506" cy="707886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4000" spc="-143">
                    <a:solidFill>
                      <a:schemeClr val="bg1"/>
                    </a:solidFill>
                    <a:latin typeface="Segoe UI Semibold" panose="020B0702040204020203" pitchFamily="34" charset="0"/>
                    <a:ea typeface="Inter" panose="020B0502030000000004" pitchFamily="34" charset="0"/>
                    <a:cs typeface="Segoe UI Semibold" panose="020B0702040204020203" pitchFamily="34" charset="0"/>
                  </a:rPr>
                  <a:t>with </a:t>
                </a:r>
                <a:r>
                  <a:rPr lang="en-GB" sz="3600" spc="-143">
                    <a:gradFill>
                      <a:gsLst>
                        <a:gs pos="0">
                          <a:srgbClr val="53D2FF"/>
                        </a:gs>
                        <a:gs pos="100000">
                          <a:srgbClr val="0070C0"/>
                        </a:gs>
                      </a:gsLst>
                      <a:lin ang="5400000" scaled="1"/>
                    </a:gradFill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delta-dotnet</a:t>
                </a:r>
                <a:endParaRPr lang="en-GB" sz="3600" spc="-143" dirty="0">
                  <a:gradFill>
                    <a:gsLst>
                      <a:gs pos="0">
                        <a:srgbClr val="53D2FF"/>
                      </a:gs>
                      <a:gs pos="100000">
                        <a:srgbClr val="0070C0"/>
                      </a:gs>
                    </a:gsLst>
                    <a:lin ang="5400000" scaled="1"/>
                  </a:gradFill>
                  <a:latin typeface="Cascadia Code" panose="020B0609020000020004" pitchFamily="49" charset="0"/>
                  <a:ea typeface="Segoe UI Black" panose="020B0A02040204020203" pitchFamily="34" charset="0"/>
                  <a:cs typeface="Cascadia Code" panose="020B0609020000020004" pitchFamily="49" charset="0"/>
                </a:endParaRPr>
              </a:p>
            </p:txBody>
          </p: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AB146A1B-29A2-5F08-E83A-64D252C727ED}"/>
                </a:ext>
              </a:extLst>
            </p:cNvPr>
            <p:cNvGrpSpPr/>
            <p:nvPr/>
          </p:nvGrpSpPr>
          <p:grpSpPr>
            <a:xfrm>
              <a:off x="10201536" y="5349866"/>
              <a:ext cx="1971666" cy="586522"/>
              <a:chOff x="259080" y="183393"/>
              <a:chExt cx="1971666" cy="586522"/>
            </a:xfrm>
          </p:grpSpPr>
          <p:sp>
            <p:nvSpPr>
              <p:cNvPr id="187" name="Rectangle: Rounded Corners 186">
                <a:extLst>
                  <a:ext uri="{FF2B5EF4-FFF2-40B4-BE49-F238E27FC236}">
                    <a16:creationId xmlns:a16="http://schemas.microsoft.com/office/drawing/2014/main" id="{E6DAEB33-7241-08D1-FF98-96DDB538D4D2}"/>
                  </a:ext>
                </a:extLst>
              </p:cNvPr>
              <p:cNvSpPr/>
              <p:nvPr/>
            </p:nvSpPr>
            <p:spPr>
              <a:xfrm>
                <a:off x="259080" y="243840"/>
                <a:ext cx="1971666" cy="464820"/>
              </a:xfrm>
              <a:prstGeom prst="roundRect">
                <a:avLst/>
              </a:prstGeom>
              <a:solidFill>
                <a:schemeClr val="tx1">
                  <a:alpha val="81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E083A05F-B33B-AD27-69C1-757938A2C834}"/>
                  </a:ext>
                </a:extLst>
              </p:cNvPr>
              <p:cNvGrpSpPr/>
              <p:nvPr/>
            </p:nvGrpSpPr>
            <p:grpSpPr>
              <a:xfrm>
                <a:off x="336958" y="183393"/>
                <a:ext cx="1893788" cy="586522"/>
                <a:chOff x="336958" y="183393"/>
                <a:chExt cx="1893788" cy="586522"/>
              </a:xfrm>
            </p:grpSpPr>
            <p:sp>
              <p:nvSpPr>
                <p:cNvPr id="189" name="Title 3">
                  <a:extLst>
                    <a:ext uri="{FF2B5EF4-FFF2-40B4-BE49-F238E27FC236}">
                      <a16:creationId xmlns:a16="http://schemas.microsoft.com/office/drawing/2014/main" id="{C68C84CC-7D34-87E9-E8A7-651E5CDC582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16267" y="183393"/>
                  <a:ext cx="1514479" cy="586522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lIns="0" tIns="0" rIns="0" bIns="0" anchor="ctr">
                  <a:noAutofit/>
                </a:bodyPr>
                <a:lstStyle>
                  <a:lvl1pPr algn="l" defTabSz="914355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2800" b="0" i="0" kern="1200" spc="0" baseline="0">
                      <a:solidFill>
                        <a:schemeClr val="accent2"/>
                      </a:solidFill>
                      <a:latin typeface="+mj-lt"/>
                      <a:ea typeface="+mj-ea"/>
                      <a:cs typeface="Century Gothic Regular" charset="0"/>
                    </a:defRPr>
                  </a:lvl1pPr>
                </a:lstStyle>
                <a:p>
                  <a:pPr>
                    <a:lnSpc>
                      <a:spcPct val="100000"/>
                    </a:lnSpc>
                  </a:pPr>
                  <a:r>
                    <a:rPr lang="en-GB" sz="2000" spc="-143" dirty="0">
                      <a:solidFill>
                        <a:schemeClr val="bg1"/>
                      </a:solidFill>
                      <a:latin typeface="Inter SemiBold" panose="020B0502030000000004" pitchFamily="34" charset="0"/>
                      <a:ea typeface="Inter SemiBold" panose="020B0502030000000004" pitchFamily="34" charset="0"/>
                      <a:cs typeface="Mark OT Light" charset="0"/>
                    </a:rPr>
                    <a:t>rakirahman.me</a:t>
                  </a:r>
                </a:p>
              </p:txBody>
            </p:sp>
            <p:grpSp>
              <p:nvGrpSpPr>
                <p:cNvPr id="190" name="Group 189">
                  <a:extLst>
                    <a:ext uri="{FF2B5EF4-FFF2-40B4-BE49-F238E27FC236}">
                      <a16:creationId xmlns:a16="http://schemas.microsoft.com/office/drawing/2014/main" id="{B848BCC3-1BD1-3503-BC8D-449D66EF65C5}"/>
                    </a:ext>
                  </a:extLst>
                </p:cNvPr>
                <p:cNvGrpSpPr/>
                <p:nvPr/>
              </p:nvGrpSpPr>
              <p:grpSpPr>
                <a:xfrm>
                  <a:off x="336958" y="313998"/>
                  <a:ext cx="310070" cy="310070"/>
                  <a:chOff x="336958" y="313998"/>
                  <a:chExt cx="310070" cy="310070"/>
                </a:xfrm>
              </p:grpSpPr>
              <p:sp>
                <p:nvSpPr>
                  <p:cNvPr id="191" name="Oval 190">
                    <a:extLst>
                      <a:ext uri="{FF2B5EF4-FFF2-40B4-BE49-F238E27FC236}">
                        <a16:creationId xmlns:a16="http://schemas.microsoft.com/office/drawing/2014/main" id="{3D0B706E-F94B-E6E4-577D-C1C529F67BB1}"/>
                      </a:ext>
                    </a:extLst>
                  </p:cNvPr>
                  <p:cNvSpPr/>
                  <p:nvPr/>
                </p:nvSpPr>
                <p:spPr>
                  <a:xfrm>
                    <a:off x="336958" y="313998"/>
                    <a:ext cx="310070" cy="31007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pic>
                <p:nvPicPr>
                  <p:cNvPr id="1024" name="Picture 1023">
                    <a:extLst>
                      <a:ext uri="{FF2B5EF4-FFF2-40B4-BE49-F238E27FC236}">
                        <a16:creationId xmlns:a16="http://schemas.microsoft.com/office/drawing/2014/main" id="{23F42484-6B50-3FDD-F062-93781B1FAE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/>
                </p:blipFill>
                <p:spPr>
                  <a:xfrm>
                    <a:off x="362920" y="339960"/>
                    <a:ext cx="258147" cy="258147"/>
                  </a:xfrm>
                  <a:prstGeom prst="ellipse">
                    <a:avLst/>
                  </a:prstGeom>
                </p:spPr>
              </p:pic>
            </p:grpSp>
          </p:grpSp>
        </p:grpSp>
        <p:pic>
          <p:nvPicPr>
            <p:cNvPr id="1025" name="Picture 1024" descr="Apache Iceberg vs Delta Lake: Features, Differences &amp; Use Cases | DataCamp">
              <a:extLst>
                <a:ext uri="{FF2B5EF4-FFF2-40B4-BE49-F238E27FC236}">
                  <a16:creationId xmlns:a16="http://schemas.microsoft.com/office/drawing/2014/main" id="{6AD1F60A-4CC9-955E-1F7A-78CBC3705E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12556">
              <a:off x="5331195" y="3488512"/>
              <a:ext cx="431080" cy="41813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8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AE3821B-4F76-0BC3-3FCE-82023A8B711B}"/>
                </a:ext>
              </a:extLst>
            </p:cNvPr>
            <p:cNvGrpSpPr/>
            <p:nvPr/>
          </p:nvGrpSpPr>
          <p:grpSpPr>
            <a:xfrm>
              <a:off x="1132367" y="1380527"/>
              <a:ext cx="2264798" cy="1170554"/>
              <a:chOff x="990646" y="1613576"/>
              <a:chExt cx="2264798" cy="1170554"/>
            </a:xfrm>
          </p:grpSpPr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4768A26-F940-8CF7-9BDE-546D1727CE4F}"/>
                  </a:ext>
                </a:extLst>
              </p:cNvPr>
              <p:cNvSpPr/>
              <p:nvPr/>
            </p:nvSpPr>
            <p:spPr>
              <a:xfrm>
                <a:off x="990646" y="1613576"/>
                <a:ext cx="1987323" cy="1170554"/>
              </a:xfrm>
              <a:prstGeom prst="roundRect">
                <a:avLst>
                  <a:gd name="adj" fmla="val 5935"/>
                </a:avLst>
              </a:prstGeom>
              <a:solidFill>
                <a:schemeClr val="tx1">
                  <a:alpha val="66000"/>
                </a:schemeClr>
              </a:solidFill>
              <a:ln w="6350">
                <a:solidFill>
                  <a:schemeClr val="bg1"/>
                </a:solidFill>
              </a:ln>
              <a:effectLst>
                <a:outerShdw blurRad="50800" dist="50800" dir="5400000" algn="ctr" rotWithShape="0">
                  <a:srgbClr val="000000"/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pic>
            <p:nvPicPr>
              <p:cNvPr id="1046" name="Picture 22" descr="Kubernetes CLI Tricks">
                <a:extLst>
                  <a:ext uri="{FF2B5EF4-FFF2-40B4-BE49-F238E27FC236}">
                    <a16:creationId xmlns:a16="http://schemas.microsoft.com/office/drawing/2014/main" id="{2C44DAAC-55C0-BC68-9E53-ECB78B08089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4788" y="1879969"/>
                <a:ext cx="982372" cy="8520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6BFB51E-68BD-8E43-F1DC-A3182A6977B5}"/>
                  </a:ext>
                </a:extLst>
              </p:cNvPr>
              <p:cNvSpPr txBox="1"/>
              <p:nvPr/>
            </p:nvSpPr>
            <p:spPr>
              <a:xfrm>
                <a:off x="1120558" y="1675370"/>
                <a:ext cx="213488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1100">
                    <a:solidFill>
                      <a:schemeClr val="bg1"/>
                    </a:solidFill>
                    <a:latin typeface="Cascadia Code" panose="020B0609020000020004" pitchFamily="49" charset="0"/>
                    <a:cs typeface="Cascadia Code" panose="020B0609020000020004" pitchFamily="49" charset="0"/>
                  </a:rPr>
                  <a:t>Bin PACKED hosting on</a:t>
                </a:r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97F59237-7222-D44F-FFAE-7F6D26E53A7A}"/>
                </a:ext>
              </a:extLst>
            </p:cNvPr>
            <p:cNvGrpSpPr/>
            <p:nvPr/>
          </p:nvGrpSpPr>
          <p:grpSpPr>
            <a:xfrm>
              <a:off x="134566" y="2613777"/>
              <a:ext cx="1579853" cy="2420511"/>
              <a:chOff x="134566" y="2613777"/>
              <a:chExt cx="1579853" cy="2420511"/>
            </a:xfrm>
          </p:grpSpPr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B08663FB-6185-C820-FBE0-8BC8DDE8A767}"/>
                  </a:ext>
                </a:extLst>
              </p:cNvPr>
              <p:cNvGrpSpPr/>
              <p:nvPr/>
            </p:nvGrpSpPr>
            <p:grpSpPr>
              <a:xfrm>
                <a:off x="507126" y="2991086"/>
                <a:ext cx="853943" cy="1557337"/>
                <a:chOff x="341913" y="2978912"/>
                <a:chExt cx="853943" cy="1557337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A4C8D11E-2E56-8298-0176-D3529B8B2ECD}"/>
                    </a:ext>
                  </a:extLst>
                </p:cNvPr>
                <p:cNvGrpSpPr/>
                <p:nvPr/>
              </p:nvGrpSpPr>
              <p:grpSpPr>
                <a:xfrm rot="18190626">
                  <a:off x="-9784" y="3330609"/>
                  <a:ext cx="1557337" cy="853943"/>
                  <a:chOff x="-2536891" y="2999581"/>
                  <a:chExt cx="1557337" cy="853943"/>
                </a:xfrm>
              </p:grpSpPr>
              <p:sp>
                <p:nvSpPr>
                  <p:cNvPr id="36" name="Rectangle: Rounded Corners 35">
                    <a:extLst>
                      <a:ext uri="{FF2B5EF4-FFF2-40B4-BE49-F238E27FC236}">
                        <a16:creationId xmlns:a16="http://schemas.microsoft.com/office/drawing/2014/main" id="{9B9435A0-FC25-A031-642E-B45148550286}"/>
                      </a:ext>
                    </a:extLst>
                  </p:cNvPr>
                  <p:cNvSpPr/>
                  <p:nvPr/>
                </p:nvSpPr>
                <p:spPr>
                  <a:xfrm>
                    <a:off x="-2530094" y="2999581"/>
                    <a:ext cx="1463295" cy="853943"/>
                  </a:xfrm>
                  <a:prstGeom prst="roundRect">
                    <a:avLst/>
                  </a:prstGeom>
                  <a:solidFill>
                    <a:schemeClr val="tx1">
                      <a:alpha val="66000"/>
                    </a:schemeClr>
                  </a:solidFill>
                  <a:ln w="6350">
                    <a:solidFill>
                      <a:schemeClr val="bg1"/>
                    </a:solidFill>
                  </a:ln>
                  <a:effectLst>
                    <a:outerShdw blurRad="50800" dist="50800" dir="5400000" algn="ctr" rotWithShape="0">
                      <a:srgbClr val="000000"/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E1E9BEB-088A-A0F3-3B79-5D4547CDE2BC}"/>
                      </a:ext>
                    </a:extLst>
                  </p:cNvPr>
                  <p:cNvSpPr txBox="1"/>
                  <p:nvPr/>
                </p:nvSpPr>
                <p:spPr>
                  <a:xfrm>
                    <a:off x="-2536891" y="3056265"/>
                    <a:ext cx="1557337" cy="2616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CA" sz="1100">
                        <a:solidFill>
                          <a:schemeClr val="bg1"/>
                        </a:solidFill>
                        <a:latin typeface="Cascadia Code" panose="020B0609020000020004" pitchFamily="49" charset="0"/>
                        <a:cs typeface="Cascadia Code" panose="020B0609020000020004" pitchFamily="49" charset="0"/>
                      </a:rPr>
                      <a:t>Autoscaling with</a:t>
                    </a:r>
                  </a:p>
                </p:txBody>
              </p:sp>
            </p:grpSp>
            <p:pic>
              <p:nvPicPr>
                <p:cNvPr id="1044" name="Picture 20" descr="Setting up KEDA and running a first application – NillsF blog">
                  <a:extLst>
                    <a:ext uri="{FF2B5EF4-FFF2-40B4-BE49-F238E27FC236}">
                      <a16:creationId xmlns:a16="http://schemas.microsoft.com/office/drawing/2014/main" id="{5DD4B61B-F540-60AE-17D2-2305E0C3206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8235597">
                  <a:off x="277186" y="3540670"/>
                  <a:ext cx="1158378" cy="569922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8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54" name="Arrow: Right 153">
                <a:extLst>
                  <a:ext uri="{FF2B5EF4-FFF2-40B4-BE49-F238E27FC236}">
                    <a16:creationId xmlns:a16="http://schemas.microsoft.com/office/drawing/2014/main" id="{C75A09C6-59B7-8000-B592-F7A043195FE6}"/>
                  </a:ext>
                </a:extLst>
              </p:cNvPr>
              <p:cNvSpPr/>
              <p:nvPr/>
            </p:nvSpPr>
            <p:spPr>
              <a:xfrm rot="7286626">
                <a:off x="17198" y="4488342"/>
                <a:ext cx="663314" cy="428577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5" name="Arrow: Right 154">
                <a:extLst>
                  <a:ext uri="{FF2B5EF4-FFF2-40B4-BE49-F238E27FC236}">
                    <a16:creationId xmlns:a16="http://schemas.microsoft.com/office/drawing/2014/main" id="{364457BF-7BC9-F89B-BDC4-CDEEDD7101FB}"/>
                  </a:ext>
                </a:extLst>
              </p:cNvPr>
              <p:cNvSpPr/>
              <p:nvPr/>
            </p:nvSpPr>
            <p:spPr>
              <a:xfrm rot="18346956">
                <a:off x="1168474" y="2731145"/>
                <a:ext cx="663314" cy="428577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5340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D808EC5-2024-4F2A-AB75-CA5D04F514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08" r="26747" b="33052"/>
          <a:stretch/>
        </p:blipFill>
        <p:spPr>
          <a:xfrm>
            <a:off x="0" y="-18998"/>
            <a:ext cx="12252326" cy="601816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00F957A9-8D17-499C-9DD9-BDD99AA36B9A}"/>
              </a:ext>
            </a:extLst>
          </p:cNvPr>
          <p:cNvGrpSpPr/>
          <p:nvPr/>
        </p:nvGrpSpPr>
        <p:grpSpPr>
          <a:xfrm>
            <a:off x="1577783" y="3961735"/>
            <a:ext cx="2093383" cy="785998"/>
            <a:chOff x="1864665" y="4256397"/>
            <a:chExt cx="2093383" cy="785998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98F4DFD-61F8-4023-930D-EE9B90E605B0}"/>
                </a:ext>
              </a:extLst>
            </p:cNvPr>
            <p:cNvSpPr/>
            <p:nvPr/>
          </p:nvSpPr>
          <p:spPr>
            <a:xfrm rot="21399419">
              <a:off x="1864665" y="4453949"/>
              <a:ext cx="2039219" cy="414192"/>
            </a:xfrm>
            <a:prstGeom prst="rect">
              <a:avLst/>
            </a:prstGeom>
            <a:solidFill>
              <a:srgbClr val="4E0AC6">
                <a:alpha val="70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5161CD4F-EB36-4723-A777-4ED5FB6B15EF}"/>
                </a:ext>
              </a:extLst>
            </p:cNvPr>
            <p:cNvSpPr txBox="1">
              <a:spLocks/>
            </p:cNvSpPr>
            <p:nvPr/>
          </p:nvSpPr>
          <p:spPr>
            <a:xfrm rot="21349739">
              <a:off x="2074451" y="4256397"/>
              <a:ext cx="1883597" cy="785998"/>
            </a:xfrm>
            <a:prstGeom prst="rect">
              <a:avLst/>
            </a:prstGeom>
            <a:effectLst>
              <a:outerShdw blurRad="50800" dist="38100" dir="2700000" algn="tl" rotWithShape="0">
                <a:srgbClr val="4E0AC6">
                  <a:alpha val="80000"/>
                </a:srgb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500" b="1" spc="120" dirty="0">
                  <a:solidFill>
                    <a:schemeClr val="bg1"/>
                  </a:solidFill>
                  <a:latin typeface="Lilita One" panose="020F0502020204030204" pitchFamily="2" charset="0"/>
                  <a:ea typeface="Inter SemiBold" panose="020B0502030000000004" pitchFamily="34" charset="0"/>
                  <a:cs typeface="Leelawadee UI Semilight" panose="020B0402040204020203" pitchFamily="34" charset="-34"/>
                </a:rPr>
                <a:t>BLOGGING WITH</a:t>
              </a:r>
              <a:endParaRPr lang="en-GB" sz="1500" b="1" spc="120" dirty="0">
                <a:solidFill>
                  <a:schemeClr val="bg1"/>
                </a:solidFill>
                <a:latin typeface="Lilita One" panose="020F0502020204030204" pitchFamily="2" charset="0"/>
                <a:ea typeface="Segoe UI Black" panose="020B0A02040204020203" pitchFamily="34" charset="0"/>
                <a:cs typeface="Leelawadee UI Semilight" panose="020B0402040204020203" pitchFamily="34" charset="-34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7ED9442-E324-469C-AC09-FAB22059B76D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76A8D73-B85D-46B7-B4DF-A5A6C1E4B81F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tx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2968AE-1A7A-43C1-B782-41E2C71A9B4F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7" name="Title 3">
                <a:extLst>
                  <a:ext uri="{FF2B5EF4-FFF2-40B4-BE49-F238E27FC236}">
                    <a16:creationId xmlns:a16="http://schemas.microsoft.com/office/drawing/2014/main" id="{C81C530D-D835-4A1A-81BE-BE9F0DE022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BF3B3F5-DAF0-4F2A-B1C5-21D1ABFA0C0F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DF77205-F447-474E-B06F-477A11C4D33E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35CFC7CD-38EF-4FB8-A968-97D0473BA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D693266-5080-433B-82EC-D471496EE304}"/>
              </a:ext>
            </a:extLst>
          </p:cNvPr>
          <p:cNvGrpSpPr/>
          <p:nvPr/>
        </p:nvGrpSpPr>
        <p:grpSpPr>
          <a:xfrm>
            <a:off x="4440931" y="2298567"/>
            <a:ext cx="3136122" cy="1265437"/>
            <a:chOff x="3872607" y="2421472"/>
            <a:chExt cx="3136122" cy="126543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A8B075F-5E9E-42A8-B1F7-1ABE24FD1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2607" y="2421472"/>
              <a:ext cx="1265437" cy="12654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0535B41-0235-4C67-BF92-2AE7B47D6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0039" y="2421472"/>
              <a:ext cx="1488690" cy="115621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9F3B0B9-ABD4-42C1-B220-0A65009F8D72}"/>
              </a:ext>
            </a:extLst>
          </p:cNvPr>
          <p:cNvGrpSpPr/>
          <p:nvPr/>
        </p:nvGrpSpPr>
        <p:grpSpPr>
          <a:xfrm>
            <a:off x="2812811" y="4371115"/>
            <a:ext cx="6626705" cy="1265437"/>
            <a:chOff x="2618259" y="4371115"/>
            <a:chExt cx="6626705" cy="126543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992F3DB-08AD-44B4-84F8-CE0DCEB68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294"/>
            <a:stretch/>
          </p:blipFill>
          <p:spPr>
            <a:xfrm>
              <a:off x="2618259" y="4371115"/>
              <a:ext cx="2950673" cy="12654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EC0098-84CD-4435-AC26-721018F9CC00}"/>
                </a:ext>
              </a:extLst>
            </p:cNvPr>
            <p:cNvSpPr txBox="1"/>
            <p:nvPr/>
          </p:nvSpPr>
          <p:spPr>
            <a:xfrm>
              <a:off x="5520039" y="4467001"/>
              <a:ext cx="3724925" cy="11695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GB" sz="7000" spc="-143" dirty="0">
                  <a:solidFill>
                    <a:srgbClr val="4F5C62"/>
                  </a:solidFill>
                  <a:latin typeface="MarkPro" panose="020B0504020101010102" pitchFamily="34" charset="0"/>
                  <a:ea typeface="Inter" panose="020B0502030000000004" pitchFamily="34" charset="0"/>
                  <a:cs typeface="Mark OT Light" charset="0"/>
                </a:rPr>
                <a:t>on</a:t>
              </a:r>
              <a:r>
                <a:rPr lang="en-GB" sz="7000" spc="-143" dirty="0">
                  <a:solidFill>
                    <a:srgbClr val="4F5C62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 </a:t>
              </a:r>
              <a:r>
                <a:rPr lang="en-GB" sz="7000" spc="-143" dirty="0">
                  <a:solidFill>
                    <a:srgbClr val="0395C8"/>
                  </a:solidFill>
                  <a:latin typeface="Segoe UI" panose="020B0502040204020203" pitchFamily="34" charset="0"/>
                  <a:ea typeface="Inter SemiBold" panose="020B0502030000000004" pitchFamily="34" charset="0"/>
                  <a:cs typeface="Segoe UI" panose="020B0502040204020203" pitchFamily="34" charset="0"/>
                </a:rPr>
                <a:t>Azure</a:t>
              </a:r>
              <a:endParaRPr lang="en-GB" sz="7000" spc="-143" dirty="0">
                <a:solidFill>
                  <a:srgbClr val="4F5C62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06454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1367A-9C35-1792-825F-2A57E67AF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8" name="Group 1237">
            <a:extLst>
              <a:ext uri="{FF2B5EF4-FFF2-40B4-BE49-F238E27FC236}">
                <a16:creationId xmlns:a16="http://schemas.microsoft.com/office/drawing/2014/main" id="{AAA6E014-E8D4-2088-C481-6426D182E5D0}"/>
              </a:ext>
            </a:extLst>
          </p:cNvPr>
          <p:cNvGrpSpPr/>
          <p:nvPr/>
        </p:nvGrpSpPr>
        <p:grpSpPr>
          <a:xfrm>
            <a:off x="0" y="0"/>
            <a:ext cx="12252325" cy="5999163"/>
            <a:chOff x="0" y="0"/>
            <a:chExt cx="12252325" cy="599916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358DC28-A0A7-7B0C-56B2-838C139E5517}"/>
                </a:ext>
              </a:extLst>
            </p:cNvPr>
            <p:cNvSpPr/>
            <p:nvPr/>
          </p:nvSpPr>
          <p:spPr bwMode="auto">
            <a:xfrm>
              <a:off x="0" y="0"/>
              <a:ext cx="12252325" cy="5999163"/>
            </a:xfrm>
            <a:prstGeom prst="rect">
              <a:avLst/>
            </a:prstGeom>
            <a:gradFill>
              <a:gsLst>
                <a:gs pos="0">
                  <a:srgbClr val="F7FDFD"/>
                </a:gs>
                <a:gs pos="100000">
                  <a:srgbClr val="EEEEF5"/>
                </a:gs>
              </a:gsLst>
              <a:lin ang="189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CA" sz="20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26" name="Picture 1225">
              <a:extLst>
                <a:ext uri="{FF2B5EF4-FFF2-40B4-BE49-F238E27FC236}">
                  <a16:creationId xmlns:a16="http://schemas.microsoft.com/office/drawing/2014/main" id="{88CF8B50-4D4F-8EC2-F808-4909F9BB7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271077" y="618069"/>
              <a:ext cx="11535932" cy="3797299"/>
            </a:xfrm>
            <a:prstGeom prst="rect">
              <a:avLst/>
            </a:prstGeom>
          </p:spPr>
        </p:pic>
        <p:sp>
          <p:nvSpPr>
            <p:cNvPr id="1236" name="TextBox 1235">
              <a:extLst>
                <a:ext uri="{FF2B5EF4-FFF2-40B4-BE49-F238E27FC236}">
                  <a16:creationId xmlns:a16="http://schemas.microsoft.com/office/drawing/2014/main" id="{7D3B70B0-5999-BAD3-A1B2-25A60DDAE21A}"/>
                </a:ext>
              </a:extLst>
            </p:cNvPr>
            <p:cNvSpPr txBox="1"/>
            <p:nvPr/>
          </p:nvSpPr>
          <p:spPr>
            <a:xfrm>
              <a:off x="1" y="4744820"/>
              <a:ext cx="1225232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CA" sz="2400">
                  <a:solidFill>
                    <a:srgbClr val="000000"/>
                  </a:solidFill>
                  <a:latin typeface="Segoe UI Semibold"/>
                </a:rPr>
                <a:t>How to deeply instrument all nodes in a Spark Cluster with OpenTelemetry</a:t>
              </a:r>
              <a:endParaRPr lang="en-CA" sz="2400" dirty="0" err="1">
                <a:solidFill>
                  <a:srgbClr val="000000"/>
                </a:solidFill>
                <a:latin typeface="Segoe UI Semibold"/>
              </a:endParaRPr>
            </a:p>
          </p:txBody>
        </p:sp>
        <p:sp>
          <p:nvSpPr>
            <p:cNvPr id="1237" name="TextBox 1236">
              <a:extLst>
                <a:ext uri="{FF2B5EF4-FFF2-40B4-BE49-F238E27FC236}">
                  <a16:creationId xmlns:a16="http://schemas.microsoft.com/office/drawing/2014/main" id="{7BAE3D8D-BE6D-A720-D898-C26D8D3DDA68}"/>
                </a:ext>
              </a:extLst>
            </p:cNvPr>
            <p:cNvSpPr txBox="1"/>
            <p:nvPr/>
          </p:nvSpPr>
          <p:spPr>
            <a:xfrm>
              <a:off x="4496787" y="5227205"/>
              <a:ext cx="583211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CA" sz="2000">
                  <a:solidFill>
                    <a:srgbClr val="000000"/>
                  </a:solidFill>
                  <a:latin typeface="Segoe UI"/>
                </a:rPr>
                <a:t>(feat. Real-time </a:t>
              </a:r>
              <a:r>
                <a:rPr lang="en-CA" sz="2000">
                  <a:gradFill>
                    <a:gsLst>
                      <a:gs pos="0">
                        <a:srgbClr val="DB9B0F"/>
                      </a:gs>
                      <a:gs pos="100000">
                        <a:schemeClr val="accent4"/>
                      </a:gs>
                    </a:gsLst>
                    <a:lin ang="18900000" scaled="1"/>
                  </a:gradFill>
                  <a:effectLst>
                    <a:glow rad="50800">
                      <a:srgbClr val="DB9B0F">
                        <a:alpha val="5000"/>
                      </a:srgbClr>
                    </a:glow>
                    <a:outerShdw blurRad="50800" dist="38100" dir="2700000" algn="tl" rotWithShape="0">
                      <a:prstClr val="black">
                        <a:alpha val="10000"/>
                      </a:prstClr>
                    </a:outerShdw>
                  </a:effectLst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Power BI </a:t>
              </a:r>
              <a:r>
                <a:rPr lang="en-CA" sz="2000">
                  <a:solidFill>
                    <a:srgbClr val="000000"/>
                  </a:solidFill>
                  <a:latin typeface="Segoe UI"/>
                </a:rPr>
                <a:t>report)</a:t>
              </a:r>
              <a:endParaRPr lang="en-CA" sz="2000" dirty="0" err="1">
                <a:solidFill>
                  <a:srgbClr val="000000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7899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33857-904F-51B8-25C5-41471A2EB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98DBFF9-E3AA-B01D-C54F-EC056EBCB7FD}"/>
              </a:ext>
            </a:extLst>
          </p:cNvPr>
          <p:cNvGrpSpPr/>
          <p:nvPr/>
        </p:nvGrpSpPr>
        <p:grpSpPr>
          <a:xfrm>
            <a:off x="126999" y="-57251"/>
            <a:ext cx="11998325" cy="6018161"/>
            <a:chOff x="126999" y="-57251"/>
            <a:chExt cx="11998325" cy="601816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D1118F9-AA1B-C4BC-29F1-A16B713A2EF0}"/>
                </a:ext>
              </a:extLst>
            </p:cNvPr>
            <p:cNvGrpSpPr/>
            <p:nvPr/>
          </p:nvGrpSpPr>
          <p:grpSpPr>
            <a:xfrm>
              <a:off x="126999" y="-57251"/>
              <a:ext cx="11998325" cy="6018161"/>
              <a:chOff x="126999" y="-57251"/>
              <a:chExt cx="11998325" cy="601816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A2486CD1-10A1-2DD2-F937-617E4D33CC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521" r="4919" b="8764"/>
              <a:stretch/>
            </p:blipFill>
            <p:spPr>
              <a:xfrm>
                <a:off x="126999" y="-57251"/>
                <a:ext cx="11998324" cy="6018161"/>
              </a:xfrm>
              <a:prstGeom prst="rect">
                <a:avLst/>
              </a:prstGeom>
            </p:spPr>
          </p:pic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C85F9954-9860-C56F-03B9-33663D22D8E3}"/>
                  </a:ext>
                </a:extLst>
              </p:cNvPr>
              <p:cNvSpPr/>
              <p:nvPr/>
            </p:nvSpPr>
            <p:spPr>
              <a:xfrm>
                <a:off x="127000" y="3441501"/>
                <a:ext cx="11998324" cy="1868001"/>
              </a:xfrm>
              <a:prstGeom prst="rect">
                <a:avLst/>
              </a:prstGeom>
              <a:gradFill>
                <a:gsLst>
                  <a:gs pos="0">
                    <a:srgbClr val="212124"/>
                  </a:gs>
                  <a:gs pos="56000">
                    <a:srgbClr val="0F0F10">
                      <a:alpha val="0"/>
                    </a:srgbClr>
                  </a:gs>
                  <a:gs pos="100000">
                    <a:schemeClr val="tx1">
                      <a:alpha val="52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C05D9282-D00E-EAD1-94BA-31977822CF32}"/>
                  </a:ext>
                </a:extLst>
              </p:cNvPr>
              <p:cNvGrpSpPr/>
              <p:nvPr/>
            </p:nvGrpSpPr>
            <p:grpSpPr>
              <a:xfrm>
                <a:off x="571435" y="145140"/>
                <a:ext cx="2242821" cy="586522"/>
                <a:chOff x="259080" y="183393"/>
                <a:chExt cx="2242821" cy="586522"/>
              </a:xfrm>
            </p:grpSpPr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8AFD3DC1-1C16-C7A0-AECB-9010522087C6}"/>
                    </a:ext>
                  </a:extLst>
                </p:cNvPr>
                <p:cNvSpPr/>
                <p:nvPr/>
              </p:nvSpPr>
              <p:spPr>
                <a:xfrm>
                  <a:off x="259080" y="243840"/>
                  <a:ext cx="2162570" cy="464820"/>
                </a:xfrm>
                <a:prstGeom prst="roundRect">
                  <a:avLst/>
                </a:prstGeom>
                <a:solidFill>
                  <a:schemeClr val="bg1">
                    <a:alpha val="14000"/>
                  </a:scheme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AE2A356C-334E-80F3-E543-9878BA659AD0}"/>
                    </a:ext>
                  </a:extLst>
                </p:cNvPr>
                <p:cNvGrpSpPr/>
                <p:nvPr/>
              </p:nvGrpSpPr>
              <p:grpSpPr>
                <a:xfrm>
                  <a:off x="336958" y="183393"/>
                  <a:ext cx="2164943" cy="586522"/>
                  <a:chOff x="336958" y="183393"/>
                  <a:chExt cx="2164943" cy="586522"/>
                </a:xfrm>
              </p:grpSpPr>
              <p:sp>
                <p:nvSpPr>
                  <p:cNvPr id="17" name="Title 3">
                    <a:extLst>
                      <a:ext uri="{FF2B5EF4-FFF2-40B4-BE49-F238E27FC236}">
                        <a16:creationId xmlns:a16="http://schemas.microsoft.com/office/drawing/2014/main" id="{7472B948-1038-08DE-B75B-7F5D1F1BD0C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716267" y="183393"/>
                    <a:ext cx="1785634" cy="586522"/>
                  </a:xfrm>
                  <a:prstGeom prst="rect">
                    <a:avLst/>
                  </a:prstGeom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lIns="0" tIns="0" rIns="0" bIns="0" anchor="ctr">
                    <a:noAutofit/>
                  </a:bodyPr>
                  <a:lstStyle>
                    <a:lvl1pPr algn="l" defTabSz="914355" rtl="0" eaLnBrk="1" latinLnBrk="0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2800" b="0" i="0" kern="1200" spc="0" baseline="0">
                        <a:solidFill>
                          <a:schemeClr val="accent2"/>
                        </a:solidFill>
                        <a:latin typeface="+mj-lt"/>
                        <a:ea typeface="+mj-ea"/>
                        <a:cs typeface="Century Gothic Regular" charset="0"/>
                      </a:defRPr>
                    </a:lvl1pPr>
                  </a:lstStyle>
                  <a:p>
                    <a:pPr marL="0" marR="0" lvl="0" indent="0" algn="l" defTabSz="914355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800" b="0" i="0" u="none" strike="noStrike" kern="1200" cap="none" spc="-143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scadia Code" panose="020B0609020000020004" pitchFamily="49" charset="0"/>
                        <a:ea typeface="Inter SemiBold" panose="020B0502030000000004" pitchFamily="34" charset="0"/>
                        <a:cs typeface="Cascadia Code" panose="020B0609020000020004" pitchFamily="49" charset="0"/>
                      </a:rPr>
                      <a:t>rakirahman.me</a:t>
                    </a:r>
                  </a:p>
                </p:txBody>
              </p:sp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05DF8AF0-EA0F-9D55-F670-391C00F4EAF9}"/>
                      </a:ext>
                    </a:extLst>
                  </p:cNvPr>
                  <p:cNvGrpSpPr/>
                  <p:nvPr/>
                </p:nvGrpSpPr>
                <p:grpSpPr>
                  <a:xfrm>
                    <a:off x="336958" y="313998"/>
                    <a:ext cx="310070" cy="310070"/>
                    <a:chOff x="336958" y="313998"/>
                    <a:chExt cx="310070" cy="310070"/>
                  </a:xfrm>
                </p:grpSpPr>
                <p:sp>
                  <p:nvSpPr>
                    <p:cNvPr id="10" name="Oval 9">
                      <a:extLst>
                        <a:ext uri="{FF2B5EF4-FFF2-40B4-BE49-F238E27FC236}">
                          <a16:creationId xmlns:a16="http://schemas.microsoft.com/office/drawing/2014/main" id="{00FB50D9-95C5-5B82-DCFC-71F2296CA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6958" y="313998"/>
                      <a:ext cx="310070" cy="31007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pic>
                  <p:nvPicPr>
                    <p:cNvPr id="35" name="Picture 34">
                      <a:extLst>
                        <a:ext uri="{FF2B5EF4-FFF2-40B4-BE49-F238E27FC236}">
                          <a16:creationId xmlns:a16="http://schemas.microsoft.com/office/drawing/2014/main" id="{9FB03E1F-BEBD-5E85-D8C4-3AB5A90BC3B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362920" y="339960"/>
                      <a:ext cx="258147" cy="258147"/>
                    </a:xfrm>
                    <a:prstGeom prst="ellipse">
                      <a:avLst/>
                    </a:prstGeom>
                  </p:spPr>
                </p:pic>
              </p:grpSp>
            </p:grpSp>
          </p:grpSp>
          <p:grpSp>
            <p:nvGrpSpPr>
              <p:cNvPr id="316" name="Group 315">
                <a:extLst>
                  <a:ext uri="{FF2B5EF4-FFF2-40B4-BE49-F238E27FC236}">
                    <a16:creationId xmlns:a16="http://schemas.microsoft.com/office/drawing/2014/main" id="{C2FCDBB2-BD73-D29D-BD03-6D1F56CD2499}"/>
                  </a:ext>
                </a:extLst>
              </p:cNvPr>
              <p:cNvGrpSpPr/>
              <p:nvPr/>
            </p:nvGrpSpPr>
            <p:grpSpPr>
              <a:xfrm>
                <a:off x="4012368" y="3991733"/>
                <a:ext cx="6495290" cy="1084141"/>
                <a:chOff x="3860225" y="4061248"/>
                <a:chExt cx="6495290" cy="1084141"/>
              </a:xfrm>
            </p:grpSpPr>
            <p:sp>
              <p:nvSpPr>
                <p:cNvPr id="405" name="TextBox 404">
                  <a:extLst>
                    <a:ext uri="{FF2B5EF4-FFF2-40B4-BE49-F238E27FC236}">
                      <a16:creationId xmlns:a16="http://schemas.microsoft.com/office/drawing/2014/main" id="{DF34EF13-AF05-C1AB-99E6-8C1005D52FDC}"/>
                    </a:ext>
                  </a:extLst>
                </p:cNvPr>
                <p:cNvSpPr txBox="1"/>
                <p:nvPr/>
              </p:nvSpPr>
              <p:spPr>
                <a:xfrm>
                  <a:off x="5421380" y="4061248"/>
                  <a:ext cx="4934135" cy="646331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3600" b="0" i="0" u="none" strike="noStrike" kern="1200" cap="none" spc="-143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MarkPro" panose="020B0504020101010102" pitchFamily="34" charset="0"/>
                      <a:ea typeface="Inter" panose="020B0502030000000004" pitchFamily="34" charset="0"/>
                      <a:cs typeface="Mark OT Light" charset="0"/>
                    </a:rPr>
                    <a:t>to</a:t>
                  </a:r>
                  <a:endParaRPr kumimoji="0" lang="en-GB" sz="4000" b="0" i="0" u="none" strike="noStrike" kern="1200" cap="none" spc="-143" normalizeH="0" baseline="0" noProof="0" dirty="0">
                    <a:ln>
                      <a:noFill/>
                    </a:ln>
                    <a:solidFill>
                      <a:srgbClr val="4EE4FD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313" name="TextBox 312">
                  <a:extLst>
                    <a:ext uri="{FF2B5EF4-FFF2-40B4-BE49-F238E27FC236}">
                      <a16:creationId xmlns:a16="http://schemas.microsoft.com/office/drawing/2014/main" id="{552F2EF9-6339-45D7-D508-F47A2C8D3BDD}"/>
                    </a:ext>
                  </a:extLst>
                </p:cNvPr>
                <p:cNvSpPr txBox="1"/>
                <p:nvPr/>
              </p:nvSpPr>
              <p:spPr>
                <a:xfrm>
                  <a:off x="3860225" y="4683724"/>
                  <a:ext cx="4245506" cy="461665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2400" b="0" i="0" u="none" strike="noStrike" kern="1200" cap="none" spc="-143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MarkPro" panose="020B0504020101010102" pitchFamily="34" charset="0"/>
                      <a:ea typeface="Inter" panose="020B0502030000000004" pitchFamily="34" charset="0"/>
                      <a:cs typeface="Mark OT Light" charset="0"/>
                    </a:rPr>
                    <a:t>with </a:t>
                  </a:r>
                  <a:r>
                    <a:rPr kumimoji="0" lang="en-GB" sz="2400" b="0" i="0" u="none" strike="noStrike" kern="1200" cap="none" spc="-143" normalizeH="0" baseline="0" noProof="0">
                      <a:ln>
                        <a:noFill/>
                      </a:ln>
                      <a:solidFill>
                        <a:srgbClr val="26CDEE"/>
                      </a:solidFill>
                      <a:effectLst/>
                      <a:uLnTx/>
                      <a:uFillTx/>
                      <a:latin typeface="Cascadia Code" panose="020B0609020000020004" pitchFamily="49" charset="0"/>
                      <a:ea typeface="Inter" panose="020B0502030000000004" pitchFamily="34" charset="0"/>
                      <a:cs typeface="Cascadia Code" panose="020B0609020000020004" pitchFamily="49" charset="0"/>
                    </a:rPr>
                    <a:t>otel-arrow </a:t>
                  </a:r>
                  <a:r>
                    <a:rPr lang="en-GB" sz="2400" spc="-143">
                      <a:solidFill>
                        <a:prstClr val="white"/>
                      </a:solidFill>
                      <a:latin typeface="MarkPro" panose="020B0504020101010102" pitchFamily="34" charset="0"/>
                      <a:ea typeface="Inter" panose="020B0502030000000004" pitchFamily="34" charset="0"/>
                      <a:cs typeface="Cascadia Code" panose="020B0609020000020004" pitchFamily="49" charset="0"/>
                    </a:rPr>
                    <a:t>s</a:t>
                  </a:r>
                  <a:r>
                    <a:rPr kumimoji="0" lang="en-GB" sz="2400" b="0" i="0" u="none" strike="noStrike" kern="1200" cap="none" spc="-143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MarkPro" panose="020B0504020101010102" pitchFamily="34" charset="0"/>
                      <a:ea typeface="Inter" panose="020B0502030000000004" pitchFamily="34" charset="0"/>
                      <a:cs typeface="Mark OT Light" charset="0"/>
                    </a:rPr>
                    <a:t>chema</a:t>
                  </a:r>
                  <a:endParaRPr kumimoji="0" lang="en-GB" sz="2400" b="0" i="0" u="none" strike="noStrike" kern="1200" cap="none" spc="-143" normalizeH="0" baseline="0" noProof="0" dirty="0">
                    <a:ln>
                      <a:noFill/>
                    </a:ln>
                    <a:solidFill>
                      <a:srgbClr val="4EE4FD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pic>
            <p:nvPicPr>
              <p:cNvPr id="28" name="Picture 27" descr="A logo of a telemetry company&#10;&#10;AI-generated content may be incorrect.">
                <a:extLst>
                  <a:ext uri="{FF2B5EF4-FFF2-40B4-BE49-F238E27FC236}">
                    <a16:creationId xmlns:a16="http://schemas.microsoft.com/office/drawing/2014/main" id="{3319B3CB-14BE-23DE-A266-1CF766CE2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0106" b="27880"/>
              <a:stretch>
                <a:fillRect/>
              </a:stretch>
            </p:blipFill>
            <p:spPr>
              <a:xfrm>
                <a:off x="1936288" y="3448365"/>
                <a:ext cx="3731410" cy="156771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50" name="Picture 26" descr="Delta Lake | Matheus's Wiki">
                <a:extLst>
                  <a:ext uri="{FF2B5EF4-FFF2-40B4-BE49-F238E27FC236}">
                    <a16:creationId xmlns:a16="http://schemas.microsoft.com/office/drawing/2014/main" id="{F43D1333-7C59-7D01-D284-13117F4F97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61740" y="2883691"/>
                <a:ext cx="5403774" cy="27018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52F2EF9-6339-45D7-D508-F47A2C8D3BDD}"/>
                  </a:ext>
                </a:extLst>
              </p:cNvPr>
              <p:cNvSpPr txBox="1"/>
              <p:nvPr/>
            </p:nvSpPr>
            <p:spPr>
              <a:xfrm>
                <a:off x="9039225" y="1543993"/>
                <a:ext cx="3086099" cy="1200329"/>
              </a:xfrm>
              <a:prstGeom prst="rect">
                <a:avLst/>
              </a:prstGeom>
              <a:gradFill>
                <a:gsLst>
                  <a:gs pos="0">
                    <a:srgbClr val="212124"/>
                  </a:gs>
                  <a:gs pos="100000">
                    <a:schemeClr val="tx1">
                      <a:alpha val="52000"/>
                    </a:schemeClr>
                  </a:gs>
                </a:gsLst>
                <a:lin ang="0" scaled="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400" b="0" i="0" u="none" strike="noStrike" kern="1200" cap="none" spc="-143" normalizeH="0" baseline="0" noProof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otel-arrow </a:t>
                </a:r>
              </a:p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400" b="0" i="0" u="none" strike="noStrike" kern="1200" cap="none" spc="-143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Easy to query </a:t>
                </a:r>
                <a:br>
                  <a:rPr kumimoji="0" lang="en-GB" sz="2400" b="0" i="0" u="none" strike="noStrike" kern="1200" cap="none" spc="-143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</a:br>
                <a:r>
                  <a:rPr kumimoji="0" lang="en-GB" sz="2400" i="0" u="none" strike="noStrike" kern="1200" cap="none" spc="-143" normalizeH="0" baseline="0" noProof="0">
                    <a:ln>
                      <a:noFill/>
                    </a:ln>
                    <a:solidFill>
                      <a:srgbClr val="A0D7F7"/>
                    </a:solidFill>
                    <a:uLnTx/>
                    <a:uFillTx/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STAR</a:t>
                </a:r>
                <a:r>
                  <a:rPr kumimoji="0" lang="en-GB" sz="2400" b="0" i="0" u="none" strike="noStrike" kern="1200" cap="none" spc="-143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 schema</a:t>
                </a:r>
                <a:endParaRPr kumimoji="0" lang="en-GB" sz="2400" b="0" i="0" u="none" strike="noStrike" kern="1200" cap="none" spc="-143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5F317FB-C2B9-6BEE-F0EF-4A091EC64CE7}"/>
                  </a:ext>
                </a:extLst>
              </p:cNvPr>
              <p:cNvSpPr txBox="1"/>
              <p:nvPr/>
            </p:nvSpPr>
            <p:spPr>
              <a:xfrm>
                <a:off x="157993" y="1500694"/>
                <a:ext cx="2675372" cy="1200329"/>
              </a:xfrm>
              <a:prstGeom prst="rect">
                <a:avLst/>
              </a:prstGeom>
              <a:gradFill>
                <a:gsLst>
                  <a:gs pos="0">
                    <a:srgbClr val="212124"/>
                  </a:gs>
                  <a:gs pos="100000">
                    <a:schemeClr val="tx1">
                      <a:alpha val="52000"/>
                    </a:schemeClr>
                  </a:gs>
                </a:gsLst>
                <a:lin ang="0" scaled="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en-GB" sz="2400" spc="-143">
                    <a:solidFill>
                      <a:srgbClr val="CD9A3D"/>
                    </a:solidFill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otel-json</a:t>
                </a:r>
                <a:r>
                  <a:rPr lang="en-GB" sz="2400" spc="-143">
                    <a:solidFill>
                      <a:srgbClr val="00B0F0"/>
                    </a:solidFill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 </a:t>
                </a:r>
              </a:p>
              <a:p>
                <a:pPr lvl="0" algn="ctr">
                  <a:defRPr/>
                </a:pPr>
                <a:r>
                  <a:rPr lang="en-GB" sz="2400" spc="-143">
                    <a:solidFill>
                      <a:schemeClr val="bg1"/>
                    </a:solidFill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One giant </a:t>
                </a:r>
                <a:br>
                  <a:rPr lang="en-GB" sz="2400" spc="-143">
                    <a:solidFill>
                      <a:schemeClr val="bg1"/>
                    </a:solidFill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</a:br>
                <a:r>
                  <a:rPr lang="en-GB" sz="2400" spc="-143">
                    <a:solidFill>
                      <a:schemeClr val="bg1"/>
                    </a:solidFill>
                    <a:latin typeface="Cascadia Code" panose="020B0609020000020004" pitchFamily="49" charset="0"/>
                    <a:ea typeface="Inter" panose="020B0502030000000004" pitchFamily="34" charset="0"/>
                    <a:cs typeface="Cascadia Code" panose="020B0609020000020004" pitchFamily="49" charset="0"/>
                  </a:rPr>
                  <a:t>...thing</a:t>
                </a:r>
                <a:endParaRPr lang="en-GB" sz="2400" spc="-143" dirty="0">
                  <a:solidFill>
                    <a:schemeClr val="bg1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35223A80-E4F0-0E9E-0EF5-5C3463D198A8}"/>
                  </a:ext>
                </a:extLst>
              </p:cNvPr>
              <p:cNvGrpSpPr/>
              <p:nvPr/>
            </p:nvGrpSpPr>
            <p:grpSpPr>
              <a:xfrm>
                <a:off x="2637013" y="1065128"/>
                <a:ext cx="6763872" cy="2001041"/>
                <a:chOff x="3086992" y="1287507"/>
                <a:chExt cx="6763872" cy="2001041"/>
              </a:xfrm>
            </p:grpSpPr>
            <p:grpSp>
              <p:nvGrpSpPr>
                <p:cNvPr id="298" name="Group 297">
                  <a:extLst>
                    <a:ext uri="{FF2B5EF4-FFF2-40B4-BE49-F238E27FC236}">
                      <a16:creationId xmlns:a16="http://schemas.microsoft.com/office/drawing/2014/main" id="{0FB47AA9-C1BF-B33E-5753-7B0DC29D238D}"/>
                    </a:ext>
                  </a:extLst>
                </p:cNvPr>
                <p:cNvGrpSpPr/>
                <p:nvPr/>
              </p:nvGrpSpPr>
              <p:grpSpPr>
                <a:xfrm>
                  <a:off x="7472455" y="1310466"/>
                  <a:ext cx="2378409" cy="1978082"/>
                  <a:chOff x="5584016" y="1911718"/>
                  <a:chExt cx="2378409" cy="1978082"/>
                </a:xfrm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294" name="Oval 293">
                    <a:extLst>
                      <a:ext uri="{FF2B5EF4-FFF2-40B4-BE49-F238E27FC236}">
                        <a16:creationId xmlns:a16="http://schemas.microsoft.com/office/drawing/2014/main" id="{D2A14959-74BE-9C9A-F04C-F94EED92EFA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7216012" y="2132106"/>
                    <a:ext cx="545435" cy="545435"/>
                  </a:xfrm>
                  <a:prstGeom prst="ellipse">
                    <a:avLst/>
                  </a:prstGeom>
                  <a:solidFill>
                    <a:srgbClr val="FFFFFF"/>
                  </a:solidFill>
                  <a:ln w="31750" cap="flat" cmpd="sng" algn="ctr">
                    <a:solidFill>
                      <a:srgbClr val="00ADD4"/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1027" name="Graphic 1026">
                    <a:extLst>
                      <a:ext uri="{FF2B5EF4-FFF2-40B4-BE49-F238E27FC236}">
                        <a16:creationId xmlns:a16="http://schemas.microsoft.com/office/drawing/2014/main" id="{0A886196-A088-B22C-628E-3D6348B479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rcRect/>
                  <a:stretch/>
                </p:blipFill>
                <p:spPr>
                  <a:xfrm>
                    <a:off x="5584016" y="1911718"/>
                    <a:ext cx="2378409" cy="197808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4" name="Group 1023">
                  <a:extLst>
                    <a:ext uri="{FF2B5EF4-FFF2-40B4-BE49-F238E27FC236}">
                      <a16:creationId xmlns:a16="http://schemas.microsoft.com/office/drawing/2014/main" id="{3CE2FA13-3574-4C24-0F02-3C62292DAC6B}"/>
                    </a:ext>
                  </a:extLst>
                </p:cNvPr>
                <p:cNvGrpSpPr/>
                <p:nvPr/>
              </p:nvGrpSpPr>
              <p:grpSpPr>
                <a:xfrm>
                  <a:off x="3086992" y="1287507"/>
                  <a:ext cx="1997432" cy="1997432"/>
                  <a:chOff x="1524514" y="2009409"/>
                  <a:chExt cx="1997432" cy="1997432"/>
                </a:xfrm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grpSpPr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1AF583A4-2673-439D-BBDF-4E06C21D8ED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524514" y="2009409"/>
                    <a:ext cx="1997432" cy="1997432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212124"/>
                      </a:gs>
                      <a:gs pos="74000">
                        <a:srgbClr val="212124"/>
                      </a:gs>
                      <a:gs pos="83000">
                        <a:srgbClr val="212124"/>
                      </a:gs>
                      <a:gs pos="100000">
                        <a:schemeClr val="tx1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50800" cap="flat" cmpd="sng" algn="ctr">
                    <a:solidFill>
                      <a:schemeClr val="bg2">
                        <a:lumMod val="90000"/>
                      </a:schemeClr>
                    </a:soli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BEA099E7-0E8C-6BDD-CDE0-0AED3B217BD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1843549" y="2328444"/>
                    <a:ext cx="1359360" cy="1359360"/>
                  </a:xfrm>
                  <a:prstGeom prst="ellipse">
                    <a:avLst/>
                  </a:prstGeom>
                  <a:solidFill>
                    <a:srgbClr val="212124"/>
                  </a:solidFill>
                  <a:ln w="19050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cxnSp>
              <p:nvCxnSpPr>
                <p:cNvPr id="388" name="Straight Connector 387">
                  <a:extLst>
                    <a:ext uri="{FF2B5EF4-FFF2-40B4-BE49-F238E27FC236}">
                      <a16:creationId xmlns:a16="http://schemas.microsoft.com/office/drawing/2014/main" id="{768743A9-6B87-D1A3-BBF1-541782293C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84424" y="2480190"/>
                  <a:ext cx="2554626" cy="0"/>
                </a:xfrm>
                <a:prstGeom prst="line">
                  <a:avLst/>
                </a:prstGeom>
                <a:noFill/>
                <a:ln w="63500" cap="flat" cmpd="sng" algn="ctr">
                  <a:gradFill>
                    <a:gsLst>
                      <a:gs pos="0">
                        <a:srgbClr val="177E71"/>
                      </a:gs>
                      <a:gs pos="100000">
                        <a:srgbClr val="96E89E"/>
                      </a:gs>
                    </a:gsLst>
                    <a:lin ang="0" scaled="0"/>
                  </a:gradFill>
                  <a:prstDash val="solid"/>
                  <a:headEnd type="none" w="lg" len="med"/>
                  <a:tailEnd type="none" w="lg" len="med"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</p:cxnSp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503DD796-D049-8305-738F-4F6B656E6048}"/>
                    </a:ext>
                  </a:extLst>
                </p:cNvPr>
                <p:cNvGrpSpPr/>
                <p:nvPr/>
              </p:nvGrpSpPr>
              <p:grpSpPr>
                <a:xfrm>
                  <a:off x="5961291" y="2188319"/>
                  <a:ext cx="583742" cy="583742"/>
                  <a:chOff x="5093744" y="1397308"/>
                  <a:chExt cx="583742" cy="583742"/>
                </a:xfrm>
              </p:grpSpPr>
              <p:sp>
                <p:nvSpPr>
                  <p:cNvPr id="301" name="Oval 300">
                    <a:extLst>
                      <a:ext uri="{FF2B5EF4-FFF2-40B4-BE49-F238E27FC236}">
                        <a16:creationId xmlns:a16="http://schemas.microsoft.com/office/drawing/2014/main" id="{34F4DB73-A886-BECD-EEC7-D080E6D8668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093744" y="1397308"/>
                    <a:ext cx="583742" cy="583742"/>
                  </a:xfrm>
                  <a:prstGeom prst="ellipse">
                    <a:avLst/>
                  </a:prstGeom>
                  <a:solidFill>
                    <a:srgbClr val="FFFFFF"/>
                  </a:solidFill>
                  <a:ln w="34925" cap="flat" cmpd="sng" algn="ctr">
                    <a:gradFill>
                      <a:gsLst>
                        <a:gs pos="0">
                          <a:srgbClr val="96E89E"/>
                        </a:gs>
                        <a:gs pos="100000">
                          <a:srgbClr val="0B5A54"/>
                        </a:gs>
                      </a:gsLst>
                      <a:lin ang="5400000" scaled="1"/>
                    </a:gradFill>
                    <a:prstDash val="solid"/>
                    <a:headEnd type="none" w="med" len="med"/>
                    <a:tailEnd type="none" w="med" len="med"/>
                  </a:ln>
                  <a:effectLst/>
                </p:spPr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l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0" i="0" u="none" strike="noStrike" kern="0" cap="none" spc="0" normalizeH="0" baseline="0" noProof="0" err="1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pic>
                <p:nvPicPr>
                  <p:cNvPr id="1032" name="Picture 8" descr="All Microsoft Fabric icons for diagramming - Sam Debruyn">
                    <a:extLst>
                      <a:ext uri="{FF2B5EF4-FFF2-40B4-BE49-F238E27FC236}">
                        <a16:creationId xmlns:a16="http://schemas.microsoft.com/office/drawing/2014/main" id="{F1832A57-CB12-2A05-514A-CDF866E88F1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190191" y="1468432"/>
                    <a:ext cx="444432" cy="44443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6" name="Picture 4" descr="Spaghetti on Transparent Background 45654340 PNG">
                  <a:extLst>
                    <a:ext uri="{FF2B5EF4-FFF2-40B4-BE49-F238E27FC236}">
                      <a16:creationId xmlns:a16="http://schemas.microsoft.com/office/drawing/2014/main" id="{54AD5BFC-6E5B-E601-7CBD-2635AC455B5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87072" y="1414272"/>
                  <a:ext cx="1674668" cy="167466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50B86A86-B9B9-A92E-34B7-AF2DCACF20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56461" y="2188319"/>
                  <a:ext cx="576604" cy="506545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E4725737-374D-97BF-7044-FC2B971AD4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398751" y="2211630"/>
                  <a:ext cx="491450" cy="459922"/>
                </a:xfrm>
                <a:prstGeom prst="rect">
                  <a:avLst/>
                </a:prstGeom>
              </p:spPr>
            </p:pic>
            <p:sp>
              <p:nvSpPr>
                <p:cNvPr id="23" name="AutoShape 16" descr="Open Telemetry Logo PNG Vectors Free Download">
                  <a:extLst>
                    <a:ext uri="{FF2B5EF4-FFF2-40B4-BE49-F238E27FC236}">
                      <a16:creationId xmlns:a16="http://schemas.microsoft.com/office/drawing/2014/main" id="{0643A2A8-AF44-4509-94E0-831CE5DE775B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6100763" y="2808135"/>
                  <a:ext cx="304800" cy="3048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CA"/>
                </a:p>
              </p:txBody>
            </p:sp>
          </p:grp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2A14959-74BE-9C9A-F04C-F94EED92EFAA}"/>
                </a:ext>
              </a:extLst>
            </p:cNvPr>
            <p:cNvSpPr/>
            <p:nvPr/>
          </p:nvSpPr>
          <p:spPr bwMode="auto">
            <a:xfrm>
              <a:off x="8654472" y="1308475"/>
              <a:ext cx="545435" cy="545435"/>
            </a:xfrm>
            <a:prstGeom prst="ellipse">
              <a:avLst/>
            </a:prstGeom>
            <a:solidFill>
              <a:srgbClr val="FFFFFF"/>
            </a:solidFill>
            <a:ln w="31750" cap="flat" cmpd="sng" algn="ctr">
              <a:solidFill>
                <a:srgbClr val="00ADD4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9" name="Picture 14" descr="Delta Lake Introduction with Examples [ using Pyspark ] | by Ansab Iqbal |  Medium">
              <a:extLst>
                <a:ext uri="{FF2B5EF4-FFF2-40B4-BE49-F238E27FC236}">
                  <a16:creationId xmlns:a16="http://schemas.microsoft.com/office/drawing/2014/main" id="{B84CFCB2-000D-8CCD-048C-576C8C789E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8010" y="1350796"/>
              <a:ext cx="398357" cy="386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28653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614C3-F8F1-A4EF-5C98-06C90748B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1" name="Group 1270">
            <a:extLst>
              <a:ext uri="{FF2B5EF4-FFF2-40B4-BE49-F238E27FC236}">
                <a16:creationId xmlns:a16="http://schemas.microsoft.com/office/drawing/2014/main" id="{68969E08-00BC-F84F-AA25-791BA0E38C9E}"/>
              </a:ext>
            </a:extLst>
          </p:cNvPr>
          <p:cNvGrpSpPr/>
          <p:nvPr/>
        </p:nvGrpSpPr>
        <p:grpSpPr>
          <a:xfrm>
            <a:off x="-27970" y="-1"/>
            <a:ext cx="12280295" cy="5999163"/>
            <a:chOff x="-27970" y="-1"/>
            <a:chExt cx="12280295" cy="5999163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F57DDFC-3EF5-FB71-4618-345B58A5C420}"/>
                </a:ext>
              </a:extLst>
            </p:cNvPr>
            <p:cNvSpPr/>
            <p:nvPr/>
          </p:nvSpPr>
          <p:spPr bwMode="auto">
            <a:xfrm>
              <a:off x="-27970" y="-1"/>
              <a:ext cx="12280294" cy="5999163"/>
            </a:xfrm>
            <a:prstGeom prst="rect">
              <a:avLst/>
            </a:prstGeom>
            <a:gradFill>
              <a:gsLst>
                <a:gs pos="0">
                  <a:srgbClr val="F7FDFD"/>
                </a:gs>
                <a:gs pos="100000">
                  <a:srgbClr val="EEEEF5"/>
                </a:gs>
              </a:gsLst>
              <a:lin ang="18900000" scaled="1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20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36" name="TextBox 1235">
              <a:extLst>
                <a:ext uri="{FF2B5EF4-FFF2-40B4-BE49-F238E27FC236}">
                  <a16:creationId xmlns:a16="http://schemas.microsoft.com/office/drawing/2014/main" id="{F95A1995-270A-CEA7-A477-6BC8B8A836AE}"/>
                </a:ext>
              </a:extLst>
            </p:cNvPr>
            <p:cNvSpPr txBox="1"/>
            <p:nvPr/>
          </p:nvSpPr>
          <p:spPr>
            <a:xfrm>
              <a:off x="1" y="4744820"/>
              <a:ext cx="12252324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rgbClr val="000000"/>
                  </a:solidFill>
                  <a:latin typeface="Segoe UI Semibold"/>
                </a:rPr>
                <a:t>How to setup a secured tunnel from your local machine to </a:t>
              </a:r>
              <a:br>
                <a:rPr lang="en-US" sz="2400">
                  <a:solidFill>
                    <a:srgbClr val="000000"/>
                  </a:solidFill>
                  <a:latin typeface="Segoe UI Semibold"/>
                </a:rPr>
              </a:br>
              <a:r>
                <a:rPr lang="en-US" sz="2400">
                  <a:solidFill>
                    <a:srgbClr val="1D8C79"/>
                  </a:solidFill>
                  <a:latin typeface="Segoe UI Semibold"/>
                </a:rPr>
                <a:t>Fabric</a:t>
              </a:r>
              <a:r>
                <a:rPr lang="en-US" sz="2400">
                  <a:solidFill>
                    <a:srgbClr val="000000"/>
                  </a:solidFill>
                  <a:latin typeface="Segoe UI Semibold"/>
                </a:rPr>
                <a:t>, </a:t>
              </a:r>
              <a:r>
                <a:rPr lang="en-US" sz="2400">
                  <a:solidFill>
                    <a:srgbClr val="FF3922"/>
                  </a:solidFill>
                  <a:latin typeface="Segoe UI Semibold"/>
                </a:rPr>
                <a:t>Databricks</a:t>
              </a:r>
              <a:r>
                <a:rPr lang="en-US" sz="2400">
                  <a:solidFill>
                    <a:srgbClr val="000000"/>
                  </a:solidFill>
                  <a:latin typeface="Segoe UI Semibold"/>
                </a:rPr>
                <a:t>, </a:t>
              </a:r>
              <a:r>
                <a:rPr lang="en-US" sz="2400">
                  <a:solidFill>
                    <a:srgbClr val="0078D4"/>
                  </a:solidFill>
                  <a:latin typeface="Segoe UI Semibold"/>
                </a:rPr>
                <a:t>Synapse</a:t>
              </a:r>
              <a:r>
                <a:rPr lang="en-US" sz="2400">
                  <a:solidFill>
                    <a:srgbClr val="000000"/>
                  </a:solidFill>
                  <a:latin typeface="Segoe UI Semibold"/>
                </a:rPr>
                <a:t> or anywhere else</a:t>
              </a:r>
              <a:endParaRPr lang="en-CA" sz="2400" dirty="0" err="1">
                <a:solidFill>
                  <a:srgbClr val="000000"/>
                </a:solidFill>
                <a:latin typeface="Segoe UI Semibold"/>
              </a:endParaRPr>
            </a:p>
          </p:txBody>
        </p:sp>
        <p:pic>
          <p:nvPicPr>
            <p:cNvPr id="1270" name="Picture 1269">
              <a:extLst>
                <a:ext uri="{FF2B5EF4-FFF2-40B4-BE49-F238E27FC236}">
                  <a16:creationId xmlns:a16="http://schemas.microsoft.com/office/drawing/2014/main" id="{2B80D746-D59F-5A41-1B1F-DE1DD8D24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55532" y="707742"/>
              <a:ext cx="7295922" cy="36479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1967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53C309-3FC3-4DEF-8B9A-A5B291605C03}"/>
              </a:ext>
            </a:extLst>
          </p:cNvPr>
          <p:cNvSpPr/>
          <p:nvPr/>
        </p:nvSpPr>
        <p:spPr>
          <a:xfrm>
            <a:off x="-1" y="5189220"/>
            <a:ext cx="12252326" cy="81840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212AD04-7306-4CFA-9113-EC8CC98B158E}"/>
              </a:ext>
            </a:extLst>
          </p:cNvPr>
          <p:cNvSpPr/>
          <p:nvPr/>
        </p:nvSpPr>
        <p:spPr>
          <a:xfrm>
            <a:off x="0" y="0"/>
            <a:ext cx="6126162" cy="5189220"/>
          </a:xfrm>
          <a:prstGeom prst="rect">
            <a:avLst/>
          </a:prstGeom>
          <a:solidFill>
            <a:srgbClr val="F9D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019" tIns="49009" rIns="98019" bIns="4900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929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11F7AB-D839-4B47-802D-D71350B1E6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" r="543"/>
          <a:stretch/>
        </p:blipFill>
        <p:spPr>
          <a:xfrm>
            <a:off x="548640" y="0"/>
            <a:ext cx="11094720" cy="6007626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AE41A7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</a:t>
              </a:r>
              <a:r>
                <a:rPr lang="en-GB" sz="2000" spc="-143" dirty="0">
                  <a:solidFill>
                    <a:srgbClr val="000000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AE41A7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  <a:solidFill>
                <a:srgbClr val="AE41A7"/>
              </a:solidFill>
            </p:spPr>
          </p:pic>
        </p:grpSp>
      </p:grp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5105ED-3D10-40EB-A264-782CF115E5AD}"/>
              </a:ext>
            </a:extLst>
          </p:cNvPr>
          <p:cNvCxnSpPr/>
          <p:nvPr/>
        </p:nvCxnSpPr>
        <p:spPr>
          <a:xfrm>
            <a:off x="0" y="5189220"/>
            <a:ext cx="122523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526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3314DD05-E841-4158-8982-E436D37DC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252325" cy="599916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C8D9F47-FD33-4F01-B87B-521FBF0F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1" y="1653562"/>
            <a:ext cx="4238305" cy="3271457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/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001A3E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001A3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A52655-41BB-4EA3-AD92-FFB63DED5237}"/>
              </a:ext>
            </a:extLst>
          </p:cNvPr>
          <p:cNvGrpSpPr/>
          <p:nvPr/>
        </p:nvGrpSpPr>
        <p:grpSpPr>
          <a:xfrm>
            <a:off x="7962900" y="1238249"/>
            <a:ext cx="3919000" cy="4102083"/>
            <a:chOff x="7962900" y="1238249"/>
            <a:chExt cx="3919000" cy="410208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C7DC24-8059-42CD-A673-0415702D9A9C}"/>
                </a:ext>
              </a:extLst>
            </p:cNvPr>
            <p:cNvSpPr/>
            <p:nvPr/>
          </p:nvSpPr>
          <p:spPr>
            <a:xfrm>
              <a:off x="7962900" y="1238249"/>
              <a:ext cx="3919000" cy="3919000"/>
            </a:xfrm>
            <a:prstGeom prst="ellipse">
              <a:avLst/>
            </a:prstGeom>
            <a:solidFill>
              <a:srgbClr val="FFF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2244C5-3729-4FB9-987F-F7E23DD4575D}"/>
                </a:ext>
              </a:extLst>
            </p:cNvPr>
            <p:cNvGrpSpPr/>
            <p:nvPr/>
          </p:nvGrpSpPr>
          <p:grpSpPr>
            <a:xfrm>
              <a:off x="8252807" y="1631401"/>
              <a:ext cx="3339185" cy="3708931"/>
              <a:chOff x="8252808" y="1582225"/>
              <a:chExt cx="3339185" cy="37089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A78B2B-54C4-45AB-9C8B-9DF1FEC4A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808" y="1582225"/>
                <a:ext cx="3339185" cy="37089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244397-FDB0-40F6-8FED-09A88D6909B3}"/>
                  </a:ext>
                </a:extLst>
              </p:cNvPr>
              <p:cNvSpPr/>
              <p:nvPr/>
            </p:nvSpPr>
            <p:spPr>
              <a:xfrm>
                <a:off x="8874650" y="3460939"/>
                <a:ext cx="2095500" cy="2624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AC3DB36-52F1-4CEF-AACE-6A4777A6A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5877" y="3460939"/>
                <a:ext cx="1293046" cy="65898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F038A1-1D7B-4A52-BF04-3AD4EA6BF06F}"/>
              </a:ext>
            </a:extLst>
          </p:cNvPr>
          <p:cNvSpPr txBox="1"/>
          <p:nvPr/>
        </p:nvSpPr>
        <p:spPr>
          <a:xfrm rot="20991049">
            <a:off x="-449553" y="2399234"/>
            <a:ext cx="6408991" cy="222176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GB" sz="2000" spc="100" dirty="0">
                <a:solidFill>
                  <a:srgbClr val="001A3E"/>
                </a:solidFill>
                <a:latin typeface="Nutmeg Regular" panose="00000500000000000000" pitchFamily="2" charset="0"/>
                <a:ea typeface="Inter" panose="020B0502030000000004" pitchFamily="34" charset="0"/>
                <a:cs typeface="Mark OT Light" charset="0"/>
              </a:rPr>
              <a:t>COMPREHENSIVE</a:t>
            </a:r>
            <a:endParaRPr lang="en-GB" sz="2800" spc="100" dirty="0">
              <a:solidFill>
                <a:srgbClr val="001A3E"/>
              </a:solidFill>
              <a:latin typeface="Nutmeg Regular" panose="00000500000000000000" pitchFamily="2" charset="0"/>
              <a:ea typeface="Inter" panose="020B0502030000000004" pitchFamily="34" charset="0"/>
              <a:cs typeface="Mark OT Light" charset="0"/>
            </a:endParaRPr>
          </a:p>
          <a:p>
            <a:pPr algn="ctr">
              <a:lnSpc>
                <a:spcPts val="5500"/>
              </a:lnSpc>
            </a:pP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STUDY </a:t>
            </a:r>
            <a:b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</a:b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GUIDE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35A3A-5AD8-426B-B9A9-E6740CD8DB1A}"/>
              </a:ext>
            </a:extLst>
          </p:cNvPr>
          <p:cNvSpPr txBox="1"/>
          <p:nvPr/>
        </p:nvSpPr>
        <p:spPr>
          <a:xfrm rot="20991049">
            <a:off x="1226612" y="1849261"/>
            <a:ext cx="4879997" cy="623248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GB" sz="2800" spc="100" dirty="0">
                <a:solidFill>
                  <a:srgbClr val="EFB504"/>
                </a:solidFill>
                <a:latin typeface="Bebas Neue" panose="020B0606020202050201" pitchFamily="34" charset="0"/>
                <a:ea typeface="Inter" panose="020B0502030000000004" pitchFamily="34" charset="0"/>
                <a:cs typeface="Mark OT Light" charset="0"/>
              </a:rPr>
              <a:t>PART 1</a:t>
            </a:r>
            <a:endParaRPr lang="en-GB" sz="4800" spc="-210" dirty="0">
              <a:solidFill>
                <a:srgbClr val="EFB504"/>
              </a:solidFill>
              <a:latin typeface="Bebas Neue" panose="020B0606020202050201" pitchFamily="34" charset="0"/>
              <a:ea typeface="Inter" panose="020B0502030000000004" pitchFamily="34" charset="0"/>
              <a:cs typeface="Mark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72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phic 15">
            <a:extLst>
              <a:ext uri="{FF2B5EF4-FFF2-40B4-BE49-F238E27FC236}">
                <a16:creationId xmlns:a16="http://schemas.microsoft.com/office/drawing/2014/main" id="{3314DD05-E841-4158-8982-E436D37DC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252325" cy="5999162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9C8D9F47-FD33-4F01-B87B-521FBF0F39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7091" y="1653562"/>
            <a:ext cx="4238305" cy="3271457"/>
          </a:xfrm>
          <a:prstGeom prst="rect">
            <a:avLst/>
          </a:prstGeom>
          <a:effectLst>
            <a:outerShdw blurRad="2286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12968AE-1A7A-43C1-B782-41E2C71A9B4F}"/>
              </a:ext>
            </a:extLst>
          </p:cNvPr>
          <p:cNvGrpSpPr/>
          <p:nvPr/>
        </p:nvGrpSpPr>
        <p:grpSpPr>
          <a:xfrm>
            <a:off x="522313" y="183393"/>
            <a:ext cx="2164943" cy="586522"/>
            <a:chOff x="336958" y="183393"/>
            <a:chExt cx="2164943" cy="586522"/>
          </a:xfrm>
        </p:grpSpPr>
        <p:sp>
          <p:nvSpPr>
            <p:cNvPr id="17" name="Title 3">
              <a:extLst>
                <a:ext uri="{FF2B5EF4-FFF2-40B4-BE49-F238E27FC236}">
                  <a16:creationId xmlns:a16="http://schemas.microsoft.com/office/drawing/2014/main" id="{C81C530D-D835-4A1A-81BE-BE9F0DE02236}"/>
                </a:ext>
              </a:extLst>
            </p:cNvPr>
            <p:cNvSpPr txBox="1">
              <a:spLocks/>
            </p:cNvSpPr>
            <p:nvPr/>
          </p:nvSpPr>
          <p:spPr>
            <a:xfrm>
              <a:off x="716267" y="183393"/>
              <a:ext cx="1785634" cy="586522"/>
            </a:xfrm>
            <a:prstGeom prst="rect">
              <a:avLst/>
            </a:prstGeom>
            <a:effectLst/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2000" spc="-143" dirty="0">
                  <a:solidFill>
                    <a:srgbClr val="001A3E"/>
                  </a:solidFill>
                  <a:latin typeface="Inter SemiBold" panose="020B0502030000000004" pitchFamily="34" charset="0"/>
                  <a:ea typeface="Inter SemiBold" panose="020B0502030000000004" pitchFamily="34" charset="0"/>
                  <a:cs typeface="Mark OT Light" charset="0"/>
                </a:rPr>
                <a:t>rakirahman.me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F3B3F5-DAF0-4F2A-B1C5-21D1ABFA0C0F}"/>
                </a:ext>
              </a:extLst>
            </p:cNvPr>
            <p:cNvGrpSpPr/>
            <p:nvPr/>
          </p:nvGrpSpPr>
          <p:grpSpPr>
            <a:xfrm>
              <a:off x="336958" y="313998"/>
              <a:ext cx="310070" cy="310070"/>
              <a:chOff x="336958" y="313998"/>
              <a:chExt cx="310070" cy="31007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DF77205-F447-474E-B06F-477A11C4D33E}"/>
                  </a:ext>
                </a:extLst>
              </p:cNvPr>
              <p:cNvSpPr/>
              <p:nvPr/>
            </p:nvSpPr>
            <p:spPr>
              <a:xfrm>
                <a:off x="336958" y="313998"/>
                <a:ext cx="310070" cy="310070"/>
              </a:xfrm>
              <a:prstGeom prst="ellipse">
                <a:avLst/>
              </a:prstGeom>
              <a:solidFill>
                <a:srgbClr val="001A3E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35CFC7CD-38EF-4FB8-A968-97D0473BA2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2920" y="339960"/>
                <a:ext cx="258147" cy="258147"/>
              </a:xfrm>
              <a:prstGeom prst="ellipse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A52655-41BB-4EA3-AD92-FFB63DED5237}"/>
              </a:ext>
            </a:extLst>
          </p:cNvPr>
          <p:cNvGrpSpPr/>
          <p:nvPr/>
        </p:nvGrpSpPr>
        <p:grpSpPr>
          <a:xfrm>
            <a:off x="7962900" y="1238249"/>
            <a:ext cx="3919000" cy="4102083"/>
            <a:chOff x="7962900" y="1238249"/>
            <a:chExt cx="3919000" cy="410208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6C7DC24-8059-42CD-A673-0415702D9A9C}"/>
                </a:ext>
              </a:extLst>
            </p:cNvPr>
            <p:cNvSpPr/>
            <p:nvPr/>
          </p:nvSpPr>
          <p:spPr>
            <a:xfrm>
              <a:off x="7962900" y="1238249"/>
              <a:ext cx="3919000" cy="3919000"/>
            </a:xfrm>
            <a:prstGeom prst="ellipse">
              <a:avLst/>
            </a:prstGeom>
            <a:solidFill>
              <a:srgbClr val="FFF6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22244C5-3729-4FB9-987F-F7E23DD4575D}"/>
                </a:ext>
              </a:extLst>
            </p:cNvPr>
            <p:cNvGrpSpPr/>
            <p:nvPr/>
          </p:nvGrpSpPr>
          <p:grpSpPr>
            <a:xfrm>
              <a:off x="8252807" y="1631401"/>
              <a:ext cx="3339185" cy="3708931"/>
              <a:chOff x="8252808" y="1582225"/>
              <a:chExt cx="3339185" cy="370893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3A78B2B-54C4-45AB-9C8B-9DF1FEC4A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52808" y="1582225"/>
                <a:ext cx="3339185" cy="370893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2244397-FDB0-40F6-8FED-09A88D6909B3}"/>
                  </a:ext>
                </a:extLst>
              </p:cNvPr>
              <p:cNvSpPr/>
              <p:nvPr/>
            </p:nvSpPr>
            <p:spPr>
              <a:xfrm>
                <a:off x="8874650" y="3460939"/>
                <a:ext cx="2095500" cy="26242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AAC3DB36-52F1-4CEF-AACE-6A4777A6AA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75877" y="3460939"/>
                <a:ext cx="1293046" cy="658981"/>
              </a:xfrm>
              <a:prstGeom prst="rect">
                <a:avLst/>
              </a:prstGeom>
            </p:spPr>
          </p:pic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5F038A1-1D7B-4A52-BF04-3AD4EA6BF06F}"/>
              </a:ext>
            </a:extLst>
          </p:cNvPr>
          <p:cNvSpPr txBox="1"/>
          <p:nvPr/>
        </p:nvSpPr>
        <p:spPr>
          <a:xfrm rot="20991049">
            <a:off x="-449553" y="2399234"/>
            <a:ext cx="6408991" cy="2221762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GB" sz="2000" spc="100" dirty="0">
                <a:solidFill>
                  <a:srgbClr val="001A3E"/>
                </a:solidFill>
                <a:latin typeface="Nutmeg Regular" panose="00000500000000000000" pitchFamily="2" charset="0"/>
                <a:ea typeface="Inter" panose="020B0502030000000004" pitchFamily="34" charset="0"/>
                <a:cs typeface="Mark OT Light" charset="0"/>
              </a:rPr>
              <a:t>COMPREHENSIVE</a:t>
            </a:r>
            <a:endParaRPr lang="en-GB" sz="2800" spc="100" dirty="0">
              <a:solidFill>
                <a:srgbClr val="001A3E"/>
              </a:solidFill>
              <a:latin typeface="Nutmeg Regular" panose="00000500000000000000" pitchFamily="2" charset="0"/>
              <a:ea typeface="Inter" panose="020B0502030000000004" pitchFamily="34" charset="0"/>
              <a:cs typeface="Mark OT Light" charset="0"/>
            </a:endParaRPr>
          </a:p>
          <a:p>
            <a:pPr algn="ctr">
              <a:lnSpc>
                <a:spcPts val="5500"/>
              </a:lnSpc>
            </a:pP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STUDY </a:t>
            </a:r>
            <a:b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</a:br>
            <a:r>
              <a:rPr lang="en-GB" sz="6600" spc="-210" dirty="0">
                <a:solidFill>
                  <a:srgbClr val="001A3E"/>
                </a:solidFill>
                <a:latin typeface="Nutmeg Black Italic" panose="00000900000000000000" pitchFamily="2" charset="0"/>
                <a:ea typeface="Inter" panose="020B0502030000000004" pitchFamily="34" charset="0"/>
                <a:cs typeface="Mark OT Light" charset="0"/>
              </a:rPr>
              <a:t>GUIDE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235A3A-5AD8-426B-B9A9-E6740CD8DB1A}"/>
              </a:ext>
            </a:extLst>
          </p:cNvPr>
          <p:cNvSpPr txBox="1"/>
          <p:nvPr/>
        </p:nvSpPr>
        <p:spPr>
          <a:xfrm rot="20991049">
            <a:off x="1226612" y="1849261"/>
            <a:ext cx="4879997" cy="623248"/>
          </a:xfrm>
          <a:prstGeom prst="rect">
            <a:avLst/>
          </a:prstGeom>
          <a:noFill/>
          <a:effectLst/>
        </p:spPr>
        <p:txBody>
          <a:bodyPr wrap="square" anchor="ctr">
            <a:spAutoFit/>
          </a:bodyPr>
          <a:lstStyle/>
          <a:p>
            <a:pPr algn="ctr">
              <a:lnSpc>
                <a:spcPts val="4400"/>
              </a:lnSpc>
            </a:pPr>
            <a:r>
              <a:rPr lang="en-GB" sz="2800" spc="100" dirty="0">
                <a:solidFill>
                  <a:srgbClr val="EFB504"/>
                </a:solidFill>
                <a:latin typeface="Bebas Neue" panose="020B0606020202050201" pitchFamily="34" charset="0"/>
                <a:ea typeface="Inter" panose="020B0502030000000004" pitchFamily="34" charset="0"/>
                <a:cs typeface="Mark OT Light" charset="0"/>
              </a:rPr>
              <a:t>PART 2</a:t>
            </a:r>
            <a:endParaRPr lang="en-GB" sz="4800" spc="-210" dirty="0">
              <a:solidFill>
                <a:srgbClr val="EFB504"/>
              </a:solidFill>
              <a:latin typeface="Bebas Neue" panose="020B0606020202050201" pitchFamily="34" charset="0"/>
              <a:ea typeface="Inter" panose="020B0502030000000004" pitchFamily="34" charset="0"/>
              <a:cs typeface="Mark O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842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F25AF-DB29-4B4E-AD33-57FA6F2353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21" r="4919" b="8764"/>
          <a:stretch/>
        </p:blipFill>
        <p:spPr>
          <a:xfrm>
            <a:off x="-1" y="-18998"/>
            <a:ext cx="12252326" cy="6018161"/>
          </a:xfrm>
          <a:prstGeom prst="rect">
            <a:avLst/>
          </a:prstGeom>
        </p:spPr>
      </p:pic>
      <p:sp>
        <p:nvSpPr>
          <p:cNvPr id="315" name="Rectangle 314">
            <a:extLst>
              <a:ext uri="{FF2B5EF4-FFF2-40B4-BE49-F238E27FC236}">
                <a16:creationId xmlns:a16="http://schemas.microsoft.com/office/drawing/2014/main" id="{F3957B8A-13FC-4365-A52A-69149DD997CA}"/>
              </a:ext>
            </a:extLst>
          </p:cNvPr>
          <p:cNvSpPr/>
          <p:nvPr/>
        </p:nvSpPr>
        <p:spPr>
          <a:xfrm>
            <a:off x="0" y="3498395"/>
            <a:ext cx="12252325" cy="1868001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7ED9442-E324-469C-AC09-FAB22059B76D}"/>
              </a:ext>
            </a:extLst>
          </p:cNvPr>
          <p:cNvGrpSpPr/>
          <p:nvPr/>
        </p:nvGrpSpPr>
        <p:grpSpPr>
          <a:xfrm>
            <a:off x="444435" y="183393"/>
            <a:ext cx="2242821" cy="586522"/>
            <a:chOff x="259080" y="183393"/>
            <a:chExt cx="2242821" cy="586522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176A8D73-B85D-46B7-B4DF-A5A6C1E4B81F}"/>
                </a:ext>
              </a:extLst>
            </p:cNvPr>
            <p:cNvSpPr/>
            <p:nvPr/>
          </p:nvSpPr>
          <p:spPr>
            <a:xfrm>
              <a:off x="259080" y="243840"/>
              <a:ext cx="2162570" cy="464820"/>
            </a:xfrm>
            <a:prstGeom prst="roundRect">
              <a:avLst/>
            </a:prstGeom>
            <a:solidFill>
              <a:schemeClr val="bg1">
                <a:alpha val="14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12968AE-1A7A-43C1-B782-41E2C71A9B4F}"/>
                </a:ext>
              </a:extLst>
            </p:cNvPr>
            <p:cNvGrpSpPr/>
            <p:nvPr/>
          </p:nvGrpSpPr>
          <p:grpSpPr>
            <a:xfrm>
              <a:off x="336958" y="183393"/>
              <a:ext cx="2164943" cy="586522"/>
              <a:chOff x="336958" y="183393"/>
              <a:chExt cx="2164943" cy="586522"/>
            </a:xfrm>
          </p:grpSpPr>
          <p:sp>
            <p:nvSpPr>
              <p:cNvPr id="17" name="Title 3">
                <a:extLst>
                  <a:ext uri="{FF2B5EF4-FFF2-40B4-BE49-F238E27FC236}">
                    <a16:creationId xmlns:a16="http://schemas.microsoft.com/office/drawing/2014/main" id="{C81C530D-D835-4A1A-81BE-BE9F0DE022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267" y="183393"/>
                <a:ext cx="1785634" cy="58652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2000" spc="-143" dirty="0">
                    <a:solidFill>
                      <a:schemeClr val="bg1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rakirahman.me</a:t>
                </a:r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BF3B3F5-DAF0-4F2A-B1C5-21D1ABFA0C0F}"/>
                  </a:ext>
                </a:extLst>
              </p:cNvPr>
              <p:cNvGrpSpPr/>
              <p:nvPr/>
            </p:nvGrpSpPr>
            <p:grpSpPr>
              <a:xfrm>
                <a:off x="336958" y="313998"/>
                <a:ext cx="310070" cy="310070"/>
                <a:chOff x="336958" y="313998"/>
                <a:chExt cx="310070" cy="310070"/>
              </a:xfrm>
            </p:grpSpPr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9DF77205-F447-474E-B06F-477A11C4D33E}"/>
                    </a:ext>
                  </a:extLst>
                </p:cNvPr>
                <p:cNvSpPr/>
                <p:nvPr/>
              </p:nvSpPr>
              <p:spPr>
                <a:xfrm>
                  <a:off x="336958" y="313998"/>
                  <a:ext cx="310070" cy="31007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35CFC7CD-38EF-4FB8-A968-97D0473BA2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2920" y="339960"/>
                  <a:ext cx="258147" cy="258147"/>
                </a:xfrm>
                <a:prstGeom prst="ellipse">
                  <a:avLst/>
                </a:prstGeom>
              </p:spPr>
            </p:pic>
          </p:grpSp>
        </p:grpSp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575E902-9561-4043-9617-EDC328031238}"/>
              </a:ext>
            </a:extLst>
          </p:cNvPr>
          <p:cNvGrpSpPr/>
          <p:nvPr/>
        </p:nvGrpSpPr>
        <p:grpSpPr>
          <a:xfrm>
            <a:off x="2949403" y="1325760"/>
            <a:ext cx="6774461" cy="2001041"/>
            <a:chOff x="2598538" y="1325760"/>
            <a:chExt cx="6774461" cy="2001041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35FF8D3C-8ACC-4C88-97D4-C357D96F8953}"/>
                </a:ext>
              </a:extLst>
            </p:cNvPr>
            <p:cNvGrpSpPr/>
            <p:nvPr/>
          </p:nvGrpSpPr>
          <p:grpSpPr>
            <a:xfrm>
              <a:off x="6994590" y="1348719"/>
              <a:ext cx="2378409" cy="1978082"/>
              <a:chOff x="5584016" y="1911718"/>
              <a:chExt cx="2378409" cy="1978082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27" name="Graphic 1026">
                <a:extLst>
                  <a:ext uri="{FF2B5EF4-FFF2-40B4-BE49-F238E27FC236}">
                    <a16:creationId xmlns:a16="http://schemas.microsoft.com/office/drawing/2014/main" id="{45AEADB8-1D94-413E-95B0-57B169351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5584016" y="1911718"/>
                <a:ext cx="2378409" cy="1978082"/>
              </a:xfrm>
              <a:prstGeom prst="rect">
                <a:avLst/>
              </a:prstGeom>
            </p:spPr>
          </p:pic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D3F5771-35F9-460C-9385-EB8EC7DE1509}"/>
                  </a:ext>
                </a:extLst>
              </p:cNvPr>
              <p:cNvGrpSpPr/>
              <p:nvPr/>
            </p:nvGrpSpPr>
            <p:grpSpPr>
              <a:xfrm>
                <a:off x="7216012" y="2132106"/>
                <a:ext cx="545435" cy="545435"/>
                <a:chOff x="7230299" y="2137432"/>
                <a:chExt cx="545435" cy="545435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89C8482-967E-4135-AD3B-72026D68B81E}"/>
                    </a:ext>
                  </a:extLst>
                </p:cNvPr>
                <p:cNvSpPr/>
                <p:nvPr/>
              </p:nvSpPr>
              <p:spPr bwMode="auto">
                <a:xfrm>
                  <a:off x="7230299" y="2137432"/>
                  <a:ext cx="545435" cy="545435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5" name="Graphic 224">
                  <a:extLst>
                    <a:ext uri="{FF2B5EF4-FFF2-40B4-BE49-F238E27FC236}">
                      <a16:creationId xmlns:a16="http://schemas.microsoft.com/office/drawing/2014/main" id="{239BA18D-77E6-477A-8DD7-772DF92FC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7294331" y="2201464"/>
                  <a:ext cx="417371" cy="4173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3E1ACB9-746E-4089-9D41-92CD9AAB5376}"/>
                </a:ext>
              </a:extLst>
            </p:cNvPr>
            <p:cNvGrpSpPr/>
            <p:nvPr/>
          </p:nvGrpSpPr>
          <p:grpSpPr>
            <a:xfrm>
              <a:off x="2598538" y="1325760"/>
              <a:ext cx="1997432" cy="1997432"/>
              <a:chOff x="1524514" y="2009409"/>
              <a:chExt cx="1997432" cy="199743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BBBDA51-4E20-47A9-A686-C1D6B88A692F}"/>
                  </a:ext>
                </a:extLst>
              </p:cNvPr>
              <p:cNvSpPr/>
              <p:nvPr/>
            </p:nvSpPr>
            <p:spPr bwMode="auto">
              <a:xfrm>
                <a:off x="1524514" y="2009409"/>
                <a:ext cx="1997432" cy="1997432"/>
              </a:xfrm>
              <a:prstGeom prst="ellipse">
                <a:avLst/>
              </a:prstGeom>
              <a:gradFill flip="none" rotWithShape="1">
                <a:gsLst>
                  <a:gs pos="0">
                    <a:srgbClr val="212124"/>
                  </a:gs>
                  <a:gs pos="74000">
                    <a:srgbClr val="212124"/>
                  </a:gs>
                  <a:gs pos="83000">
                    <a:srgbClr val="212124"/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 w="508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2CDF804-255C-4B05-97EC-7331480AC8F3}"/>
                  </a:ext>
                </a:extLst>
              </p:cNvPr>
              <p:cNvGrpSpPr/>
              <p:nvPr/>
            </p:nvGrpSpPr>
            <p:grpSpPr>
              <a:xfrm>
                <a:off x="1820170" y="2305065"/>
                <a:ext cx="1406120" cy="1406120"/>
                <a:chOff x="3623479" y="2599489"/>
                <a:chExt cx="814808" cy="814808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7BA54D9-980E-4035-820D-B5A0CF0EF8D8}"/>
                    </a:ext>
                  </a:extLst>
                </p:cNvPr>
                <p:cNvSpPr/>
                <p:nvPr/>
              </p:nvSpPr>
              <p:spPr bwMode="auto">
                <a:xfrm>
                  <a:off x="3637027" y="2613037"/>
                  <a:ext cx="787712" cy="78771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26" name="Picture 2" descr="GitHub - Appboy/appboy-xamarin-bindings: Xamarin bindings for the Braze  Android and iOS SDKs">
                  <a:extLst>
                    <a:ext uri="{FF2B5EF4-FFF2-40B4-BE49-F238E27FC236}">
                      <a16:creationId xmlns:a16="http://schemas.microsoft.com/office/drawing/2014/main" id="{C54D6F02-4052-4C4F-8D5A-02273E10CB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3479" y="2599489"/>
                  <a:ext cx="814808" cy="8148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63360DCA-F2A5-4E7A-A56B-797E8E8D632D}"/>
                </a:ext>
              </a:extLst>
            </p:cNvPr>
            <p:cNvGrpSpPr/>
            <p:nvPr/>
          </p:nvGrpSpPr>
          <p:grpSpPr>
            <a:xfrm>
              <a:off x="4714869" y="2272545"/>
              <a:ext cx="2282216" cy="491795"/>
              <a:chOff x="3640845" y="2841894"/>
              <a:chExt cx="2282216" cy="491795"/>
            </a:xfrm>
          </p:grpSpPr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0F273233-A63D-4E45-B7E8-B7910C24BCE0}"/>
                  </a:ext>
                </a:extLst>
              </p:cNvPr>
              <p:cNvCxnSpPr>
                <a:cxnSpLocks/>
                <a:stCxn id="367" idx="6"/>
                <a:endCxn id="378" idx="2"/>
              </p:cNvCxnSpPr>
              <p:nvPr/>
            </p:nvCxnSpPr>
            <p:spPr>
              <a:xfrm>
                <a:off x="4132640" y="3087792"/>
                <a:ext cx="1298626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0088EE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cxn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C97950C0-CDF4-4AF1-8053-D07FBA9A9397}"/>
                  </a:ext>
                </a:extLst>
              </p:cNvPr>
              <p:cNvGrpSpPr/>
              <p:nvPr/>
            </p:nvGrpSpPr>
            <p:grpSpPr>
              <a:xfrm>
                <a:off x="3640845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66A2A328-7DBF-481C-8B88-A28800D92D05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68" name="Group 38">
                  <a:extLst>
                    <a:ext uri="{FF2B5EF4-FFF2-40B4-BE49-F238E27FC236}">
                      <a16:creationId xmlns:a16="http://schemas.microsoft.com/office/drawing/2014/main" id="{5B097888-16E4-415C-B45F-8A6C432028C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69" name="AutoShape 37">
                    <a:extLst>
                      <a:ext uri="{FF2B5EF4-FFF2-40B4-BE49-F238E27FC236}">
                        <a16:creationId xmlns:a16="http://schemas.microsoft.com/office/drawing/2014/main" id="{1E00021A-B84A-4D56-97FF-16C8CBF31889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0" name="Freeform 39">
                    <a:extLst>
                      <a:ext uri="{FF2B5EF4-FFF2-40B4-BE49-F238E27FC236}">
                        <a16:creationId xmlns:a16="http://schemas.microsoft.com/office/drawing/2014/main" id="{33C5DBE4-1745-47BA-9A39-79767A425C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1" name="Freeform 40">
                    <a:extLst>
                      <a:ext uri="{FF2B5EF4-FFF2-40B4-BE49-F238E27FC236}">
                        <a16:creationId xmlns:a16="http://schemas.microsoft.com/office/drawing/2014/main" id="{0BAF450B-9F74-4DED-8A94-09354DEE52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2" name="Freeform 41">
                    <a:extLst>
                      <a:ext uri="{FF2B5EF4-FFF2-40B4-BE49-F238E27FC236}">
                        <a16:creationId xmlns:a16="http://schemas.microsoft.com/office/drawing/2014/main" id="{B118058A-4019-4D51-BB0E-E4BFA91E6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3" name="Freeform 42">
                    <a:extLst>
                      <a:ext uri="{FF2B5EF4-FFF2-40B4-BE49-F238E27FC236}">
                        <a16:creationId xmlns:a16="http://schemas.microsoft.com/office/drawing/2014/main" id="{5E2B1833-1884-4C6C-B550-A13FEFDEEF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4" name="Oval 43">
                    <a:extLst>
                      <a:ext uri="{FF2B5EF4-FFF2-40B4-BE49-F238E27FC236}">
                        <a16:creationId xmlns:a16="http://schemas.microsoft.com/office/drawing/2014/main" id="{7D518B94-FAEF-412C-8D10-84C513BF79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5" name="Oval 44">
                    <a:extLst>
                      <a:ext uri="{FF2B5EF4-FFF2-40B4-BE49-F238E27FC236}">
                        <a16:creationId xmlns:a16="http://schemas.microsoft.com/office/drawing/2014/main" id="{3B89B784-421F-40AA-89BD-F58FE77462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6" name="Oval 45">
                    <a:extLst>
                      <a:ext uri="{FF2B5EF4-FFF2-40B4-BE49-F238E27FC236}">
                        <a16:creationId xmlns:a16="http://schemas.microsoft.com/office/drawing/2014/main" id="{AF35C92D-C182-4330-8764-BF4C45D16D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C9DC8F7-A3C8-4ECB-986A-4FC1A7023F45}"/>
                  </a:ext>
                </a:extLst>
              </p:cNvPr>
              <p:cNvGrpSpPr/>
              <p:nvPr/>
            </p:nvGrpSpPr>
            <p:grpSpPr>
              <a:xfrm>
                <a:off x="5431266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5AD4A1E3-A025-4972-99A1-9DE321157287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79" name="Group 38">
                  <a:extLst>
                    <a:ext uri="{FF2B5EF4-FFF2-40B4-BE49-F238E27FC236}">
                      <a16:creationId xmlns:a16="http://schemas.microsoft.com/office/drawing/2014/main" id="{26AFC9E5-D0A4-47DE-ACA3-5D43168D12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80" name="AutoShape 37">
                    <a:extLst>
                      <a:ext uri="{FF2B5EF4-FFF2-40B4-BE49-F238E27FC236}">
                        <a16:creationId xmlns:a16="http://schemas.microsoft.com/office/drawing/2014/main" id="{C3E31CC9-0EC9-4458-992D-5D10C0E79F61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1" name="Freeform 39">
                    <a:extLst>
                      <a:ext uri="{FF2B5EF4-FFF2-40B4-BE49-F238E27FC236}">
                        <a16:creationId xmlns:a16="http://schemas.microsoft.com/office/drawing/2014/main" id="{FA5A3EDC-A9F7-40A6-A88B-15E6305B31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2" name="Freeform 40">
                    <a:extLst>
                      <a:ext uri="{FF2B5EF4-FFF2-40B4-BE49-F238E27FC236}">
                        <a16:creationId xmlns:a16="http://schemas.microsoft.com/office/drawing/2014/main" id="{AFA17A81-29A2-407A-8818-2C482F60A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3" name="Freeform 41">
                    <a:extLst>
                      <a:ext uri="{FF2B5EF4-FFF2-40B4-BE49-F238E27FC236}">
                        <a16:creationId xmlns:a16="http://schemas.microsoft.com/office/drawing/2014/main" id="{AF386E3E-848C-4CE6-9333-C684B28114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4" name="Freeform 42">
                    <a:extLst>
                      <a:ext uri="{FF2B5EF4-FFF2-40B4-BE49-F238E27FC236}">
                        <a16:creationId xmlns:a16="http://schemas.microsoft.com/office/drawing/2014/main" id="{2D312980-4BA7-4042-BCCC-9315405F6D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5" name="Oval 43">
                    <a:extLst>
                      <a:ext uri="{FF2B5EF4-FFF2-40B4-BE49-F238E27FC236}">
                        <a16:creationId xmlns:a16="http://schemas.microsoft.com/office/drawing/2014/main" id="{CA41C2B6-435E-45EF-85D8-914E308DB4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6" name="Oval 44">
                    <a:extLst>
                      <a:ext uri="{FF2B5EF4-FFF2-40B4-BE49-F238E27FC236}">
                        <a16:creationId xmlns:a16="http://schemas.microsoft.com/office/drawing/2014/main" id="{A51A7839-2861-42F2-ABCE-963050ABE1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7" name="Oval 45">
                    <a:extLst>
                      <a:ext uri="{FF2B5EF4-FFF2-40B4-BE49-F238E27FC236}">
                        <a16:creationId xmlns:a16="http://schemas.microsoft.com/office/drawing/2014/main" id="{AA303721-6AA5-49E6-ABF5-880FA2AC3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EAB291E-4CEE-4AA3-9A1F-01AF7093B0E2}"/>
                </a:ext>
              </a:extLst>
            </p:cNvPr>
            <p:cNvGrpSpPr/>
            <p:nvPr/>
          </p:nvGrpSpPr>
          <p:grpSpPr>
            <a:xfrm>
              <a:off x="5515161" y="1580678"/>
              <a:ext cx="684783" cy="684783"/>
              <a:chOff x="5309155" y="1725451"/>
              <a:chExt cx="684783" cy="6847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179CCACE-059E-42AD-BF48-8DAEBBE9990C}"/>
                  </a:ext>
                </a:extLst>
              </p:cNvPr>
              <p:cNvSpPr/>
              <p:nvPr/>
            </p:nvSpPr>
            <p:spPr bwMode="auto">
              <a:xfrm>
                <a:off x="5309155" y="1725451"/>
                <a:ext cx="684783" cy="68478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EF3E2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2" name="Graphic 246">
                <a:extLst>
                  <a:ext uri="{FF2B5EF4-FFF2-40B4-BE49-F238E27FC236}">
                    <a16:creationId xmlns:a16="http://schemas.microsoft.com/office/drawing/2014/main" id="{266D72E0-A041-4D76-B3BF-53F26720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5436172" y="1852468"/>
                <a:ext cx="430748" cy="430748"/>
              </a:xfrm>
              <a:prstGeom prst="rect">
                <a:avLst/>
              </a:prstGeom>
            </p:spPr>
          </p:pic>
        </p:grp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16C179EE-1FC9-467F-B785-E904CB3C071B}"/>
              </a:ext>
            </a:extLst>
          </p:cNvPr>
          <p:cNvGrpSpPr/>
          <p:nvPr/>
        </p:nvGrpSpPr>
        <p:grpSpPr>
          <a:xfrm>
            <a:off x="2821849" y="3648015"/>
            <a:ext cx="7029568" cy="1497374"/>
            <a:chOff x="3045160" y="3648015"/>
            <a:chExt cx="7029568" cy="1497374"/>
          </a:xfrm>
        </p:grpSpPr>
        <p:grpSp>
          <p:nvGrpSpPr>
            <p:cNvPr id="314" name="Group 313">
              <a:extLst>
                <a:ext uri="{FF2B5EF4-FFF2-40B4-BE49-F238E27FC236}">
                  <a16:creationId xmlns:a16="http://schemas.microsoft.com/office/drawing/2014/main" id="{F7C87D43-739E-4CF9-BA33-FF4B46D6A198}"/>
                </a:ext>
              </a:extLst>
            </p:cNvPr>
            <p:cNvGrpSpPr/>
            <p:nvPr/>
          </p:nvGrpSpPr>
          <p:grpSpPr>
            <a:xfrm>
              <a:off x="3045160" y="3648015"/>
              <a:ext cx="7029568" cy="1206865"/>
              <a:chOff x="3045160" y="3749615"/>
              <a:chExt cx="7029568" cy="1206865"/>
            </a:xfrm>
          </p:grpSpPr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58F924AF-F411-4A2E-BC19-CFA6B6BBB954}"/>
                  </a:ext>
                </a:extLst>
              </p:cNvPr>
              <p:cNvSpPr txBox="1"/>
              <p:nvPr/>
            </p:nvSpPr>
            <p:spPr>
              <a:xfrm>
                <a:off x="5140593" y="3749615"/>
                <a:ext cx="4934135" cy="116955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sz="6600" spc="-143" dirty="0">
                    <a:solidFill>
                      <a:schemeClr val="bg1"/>
                    </a:solidFill>
                    <a:latin typeface="MarkPro" panose="020B0504020101010102" pitchFamily="34" charset="0"/>
                    <a:ea typeface="Inter" panose="020B0502030000000004" pitchFamily="34" charset="0"/>
                    <a:cs typeface="Mark OT Light" charset="0"/>
                  </a:rPr>
                  <a:t>to</a:t>
                </a:r>
                <a:r>
                  <a:rPr lang="en-GB" sz="7000" spc="-143" dirty="0">
                    <a:solidFill>
                      <a:srgbClr val="4F5C62"/>
                    </a:solidFill>
                    <a:latin typeface="Inter SemiBold" panose="020B0502030000000004" pitchFamily="34" charset="0"/>
                    <a:ea typeface="Inter SemiBold" panose="020B0502030000000004" pitchFamily="34" charset="0"/>
                    <a:cs typeface="Mark OT Light" charset="0"/>
                  </a:rPr>
                  <a:t> </a:t>
                </a:r>
                <a:r>
                  <a:rPr lang="en-GB" sz="7000" spc="-143" dirty="0">
                    <a:solidFill>
                      <a:srgbClr val="4EE4FD"/>
                    </a:solidFill>
                    <a:latin typeface="Segoe UI" panose="020B0502040204020203" pitchFamily="34" charset="0"/>
                    <a:ea typeface="Inter SemiBold" panose="020B0502030000000004" pitchFamily="34" charset="0"/>
                    <a:cs typeface="Segoe UI" panose="020B0502040204020203" pitchFamily="34" charset="0"/>
                  </a:rPr>
                  <a:t>Synapse</a:t>
                </a:r>
                <a:endParaRPr lang="en-GB" sz="7000" spc="-143" dirty="0">
                  <a:solidFill>
                    <a:srgbClr val="4EE4FD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  <p:pic>
            <p:nvPicPr>
              <p:cNvPr id="310" name="Picture 4">
                <a:extLst>
                  <a:ext uri="{FF2B5EF4-FFF2-40B4-BE49-F238E27FC236}">
                    <a16:creationId xmlns:a16="http://schemas.microsoft.com/office/drawing/2014/main" id="{15EA5CFA-C848-4A24-87E7-C246ABFEDB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artisticPaintStrokes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5160" y="4042920"/>
                <a:ext cx="1978607" cy="91356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13" name="TextBox 312">
              <a:extLst>
                <a:ext uri="{FF2B5EF4-FFF2-40B4-BE49-F238E27FC236}">
                  <a16:creationId xmlns:a16="http://schemas.microsoft.com/office/drawing/2014/main" id="{0C4F78F8-1DA6-439C-9816-E94ECFFC3680}"/>
                </a:ext>
              </a:extLst>
            </p:cNvPr>
            <p:cNvSpPr txBox="1"/>
            <p:nvPr/>
          </p:nvSpPr>
          <p:spPr>
            <a:xfrm>
              <a:off x="3860225" y="4683724"/>
              <a:ext cx="4245506" cy="4616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2400" spc="-143" dirty="0">
                  <a:solidFill>
                    <a:schemeClr val="bg1"/>
                  </a:solidFill>
                  <a:latin typeface="MarkPro" panose="020B0504020101010102" pitchFamily="34" charset="0"/>
                  <a:ea typeface="Inter" panose="020B0502030000000004" pitchFamily="34" charset="0"/>
                  <a:cs typeface="Mark OT Light" charset="0"/>
                </a:rPr>
                <a:t>with Autoloader</a:t>
              </a:r>
              <a:endParaRPr lang="en-GB" sz="2400" spc="-143" dirty="0">
                <a:solidFill>
                  <a:srgbClr val="4EE4FD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12" name="Group 411">
            <a:extLst>
              <a:ext uri="{FF2B5EF4-FFF2-40B4-BE49-F238E27FC236}">
                <a16:creationId xmlns:a16="http://schemas.microsoft.com/office/drawing/2014/main" id="{7B70C910-30BF-4099-A73F-CA7338834B14}"/>
              </a:ext>
            </a:extLst>
          </p:cNvPr>
          <p:cNvGrpSpPr/>
          <p:nvPr/>
        </p:nvGrpSpPr>
        <p:grpSpPr>
          <a:xfrm>
            <a:off x="1100682" y="3515909"/>
            <a:ext cx="1988569" cy="785998"/>
            <a:chOff x="1864988" y="4265066"/>
            <a:chExt cx="1988569" cy="785998"/>
          </a:xfrm>
        </p:grpSpPr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12428C7D-3C59-4347-99AA-C3582676EA6F}"/>
                </a:ext>
              </a:extLst>
            </p:cNvPr>
            <p:cNvSpPr/>
            <p:nvPr/>
          </p:nvSpPr>
          <p:spPr>
            <a:xfrm rot="21399419">
              <a:off x="1864988" y="4464970"/>
              <a:ext cx="1661210" cy="414192"/>
            </a:xfrm>
            <a:prstGeom prst="rect">
              <a:avLst/>
            </a:prstGeom>
            <a:solidFill>
              <a:srgbClr val="00569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4" name="Title 3">
              <a:extLst>
                <a:ext uri="{FF2B5EF4-FFF2-40B4-BE49-F238E27FC236}">
                  <a16:creationId xmlns:a16="http://schemas.microsoft.com/office/drawing/2014/main" id="{70342B2A-3914-41F7-9634-5C852EC08672}"/>
                </a:ext>
              </a:extLst>
            </p:cNvPr>
            <p:cNvSpPr txBox="1">
              <a:spLocks/>
            </p:cNvSpPr>
            <p:nvPr/>
          </p:nvSpPr>
          <p:spPr>
            <a:xfrm>
              <a:off x="1969960" y="4265066"/>
              <a:ext cx="1883597" cy="785998"/>
            </a:xfrm>
            <a:prstGeom prst="rect">
              <a:avLst/>
            </a:prstGeom>
            <a:effectLst>
              <a:outerShdw blurRad="50800" dist="38100" dir="2700000" algn="tl" rotWithShape="0">
                <a:srgbClr val="4E0AC6">
                  <a:alpha val="80000"/>
                </a:srgbClr>
              </a:outerShdw>
            </a:effectLst>
          </p:spPr>
          <p:txBody>
            <a:bodyPr lIns="0" tIns="0" rIns="0" bIns="0" anchor="ctr">
              <a:noAutofit/>
            </a:bodyPr>
            <a:lstStyle>
              <a:lvl1pPr algn="l" defTabSz="914355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0" i="0" kern="1200" spc="0" baseline="0">
                  <a:solidFill>
                    <a:schemeClr val="accent2"/>
                  </a:solidFill>
                  <a:latin typeface="+mj-lt"/>
                  <a:ea typeface="+mj-ea"/>
                  <a:cs typeface="Century Gothic Regular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GB" sz="1500" spc="120" dirty="0">
                  <a:solidFill>
                    <a:schemeClr val="bg1"/>
                  </a:solidFill>
                  <a:latin typeface="MarkPro-Bold" panose="020B0804020101010102" pitchFamily="34" charset="0"/>
                  <a:ea typeface="Inter SemiBold" panose="020B0502030000000004" pitchFamily="34" charset="0"/>
                  <a:cs typeface="Mark OT Light" charset="0"/>
                </a:rPr>
                <a:t>AUTOMATING</a:t>
              </a:r>
              <a:endParaRPr lang="en-GB" sz="1500" spc="120" dirty="0">
                <a:solidFill>
                  <a:schemeClr val="bg1"/>
                </a:solidFill>
                <a:latin typeface="MarkPro-Bold" panose="020B0804020101010102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5160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9F25AF-DB29-4B4E-AD33-57FA6F2353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521" r="20023" b="8764"/>
          <a:stretch/>
        </p:blipFill>
        <p:spPr>
          <a:xfrm>
            <a:off x="1957656" y="0"/>
            <a:ext cx="10305997" cy="6018161"/>
          </a:xfrm>
          <a:prstGeom prst="rect">
            <a:avLst/>
          </a:prstGeom>
        </p:spPr>
      </p:pic>
      <p:sp>
        <p:nvSpPr>
          <p:cNvPr id="315" name="Rectangle 314">
            <a:extLst>
              <a:ext uri="{FF2B5EF4-FFF2-40B4-BE49-F238E27FC236}">
                <a16:creationId xmlns:a16="http://schemas.microsoft.com/office/drawing/2014/main" id="{F3957B8A-13FC-4365-A52A-69149DD997CA}"/>
              </a:ext>
            </a:extLst>
          </p:cNvPr>
          <p:cNvSpPr/>
          <p:nvPr/>
        </p:nvSpPr>
        <p:spPr>
          <a:xfrm>
            <a:off x="3951105" y="3537258"/>
            <a:ext cx="8283973" cy="1868001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C2AFDDA7-F8DE-41E9-9707-A78C458280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"/>
          <a:stretch/>
        </p:blipFill>
        <p:spPr>
          <a:xfrm>
            <a:off x="132571" y="124535"/>
            <a:ext cx="7145897" cy="5796921"/>
          </a:xfrm>
          <a:custGeom>
            <a:avLst/>
            <a:gdLst>
              <a:gd name="connsiteX0" fmla="*/ 0 w 7170057"/>
              <a:gd name="connsiteY0" fmla="*/ 0 h 6008914"/>
              <a:gd name="connsiteX1" fmla="*/ 7170057 w 7170057"/>
              <a:gd name="connsiteY1" fmla="*/ 0 h 6008914"/>
              <a:gd name="connsiteX2" fmla="*/ 5428343 w 7170057"/>
              <a:gd name="connsiteY2" fmla="*/ 3759200 h 6008914"/>
              <a:gd name="connsiteX3" fmla="*/ 5065486 w 7170057"/>
              <a:gd name="connsiteY3" fmla="*/ 2728686 h 6008914"/>
              <a:gd name="connsiteX4" fmla="*/ 4005943 w 7170057"/>
              <a:gd name="connsiteY4" fmla="*/ 6008914 h 6008914"/>
              <a:gd name="connsiteX5" fmla="*/ 0 w 7170057"/>
              <a:gd name="connsiteY5" fmla="*/ 6008914 h 600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70057" h="6008914">
                <a:moveTo>
                  <a:pt x="0" y="0"/>
                </a:moveTo>
                <a:lnTo>
                  <a:pt x="7170057" y="0"/>
                </a:lnTo>
                <a:lnTo>
                  <a:pt x="5428343" y="3759200"/>
                </a:lnTo>
                <a:lnTo>
                  <a:pt x="5065486" y="2728686"/>
                </a:lnTo>
                <a:lnTo>
                  <a:pt x="4005943" y="6008914"/>
                </a:lnTo>
                <a:lnTo>
                  <a:pt x="0" y="6008914"/>
                </a:lnTo>
                <a:close/>
              </a:path>
            </a:pathLst>
          </a:custGeom>
          <a:noFill/>
          <a:ln>
            <a:solidFill>
              <a:srgbClr val="51EAF7"/>
            </a:solidFill>
          </a:ln>
        </p:spPr>
      </p:pic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2E70BB0-A2A7-4A48-8D0A-C1282E208C3C}"/>
              </a:ext>
            </a:extLst>
          </p:cNvPr>
          <p:cNvSpPr/>
          <p:nvPr/>
        </p:nvSpPr>
        <p:spPr>
          <a:xfrm>
            <a:off x="66675" y="77707"/>
            <a:ext cx="7211793" cy="5874627"/>
          </a:xfrm>
          <a:custGeom>
            <a:avLst/>
            <a:gdLst>
              <a:gd name="connsiteX0" fmla="*/ 0 w 7184571"/>
              <a:gd name="connsiteY0" fmla="*/ 6008914 h 6008914"/>
              <a:gd name="connsiteX1" fmla="*/ 4020457 w 7184571"/>
              <a:gd name="connsiteY1" fmla="*/ 6008914 h 6008914"/>
              <a:gd name="connsiteX2" fmla="*/ 5080000 w 7184571"/>
              <a:gd name="connsiteY2" fmla="*/ 2728686 h 6008914"/>
              <a:gd name="connsiteX3" fmla="*/ 5442857 w 7184571"/>
              <a:gd name="connsiteY3" fmla="*/ 3759200 h 6008914"/>
              <a:gd name="connsiteX4" fmla="*/ 7184571 w 7184571"/>
              <a:gd name="connsiteY4" fmla="*/ 0 h 6008914"/>
              <a:gd name="connsiteX5" fmla="*/ 14514 w 7184571"/>
              <a:gd name="connsiteY5" fmla="*/ 0 h 6008914"/>
              <a:gd name="connsiteX6" fmla="*/ 0 w 7184571"/>
              <a:gd name="connsiteY6" fmla="*/ 6008914 h 600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4571" h="6008914">
                <a:moveTo>
                  <a:pt x="0" y="6008914"/>
                </a:moveTo>
                <a:lnTo>
                  <a:pt x="4020457" y="6008914"/>
                </a:lnTo>
                <a:lnTo>
                  <a:pt x="5080000" y="2728686"/>
                </a:lnTo>
                <a:lnTo>
                  <a:pt x="5442857" y="3759200"/>
                </a:lnTo>
                <a:lnTo>
                  <a:pt x="7184571" y="0"/>
                </a:lnTo>
                <a:lnTo>
                  <a:pt x="14514" y="0"/>
                </a:lnTo>
                <a:lnTo>
                  <a:pt x="0" y="6008914"/>
                </a:lnTo>
                <a:close/>
              </a:path>
            </a:pathLst>
          </a:custGeom>
          <a:noFill/>
          <a:ln w="152400">
            <a:solidFill>
              <a:srgbClr val="51EA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8575E902-9561-4043-9617-EDC328031238}"/>
              </a:ext>
            </a:extLst>
          </p:cNvPr>
          <p:cNvGrpSpPr/>
          <p:nvPr/>
        </p:nvGrpSpPr>
        <p:grpSpPr>
          <a:xfrm>
            <a:off x="5687270" y="1420190"/>
            <a:ext cx="6285197" cy="1856522"/>
            <a:chOff x="2598538" y="1325760"/>
            <a:chExt cx="6774461" cy="2001041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35FF8D3C-8ACC-4C88-97D4-C357D96F8953}"/>
                </a:ext>
              </a:extLst>
            </p:cNvPr>
            <p:cNvGrpSpPr/>
            <p:nvPr/>
          </p:nvGrpSpPr>
          <p:grpSpPr>
            <a:xfrm>
              <a:off x="6994590" y="1348719"/>
              <a:ext cx="2378409" cy="1978082"/>
              <a:chOff x="5584016" y="1911718"/>
              <a:chExt cx="2378409" cy="1978082"/>
            </a:xfrm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27" name="Graphic 1026">
                <a:extLst>
                  <a:ext uri="{FF2B5EF4-FFF2-40B4-BE49-F238E27FC236}">
                    <a16:creationId xmlns:a16="http://schemas.microsoft.com/office/drawing/2014/main" id="{45AEADB8-1D94-413E-95B0-57B169351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5584016" y="1911718"/>
                <a:ext cx="2378409" cy="1978082"/>
              </a:xfrm>
              <a:prstGeom prst="rect">
                <a:avLst/>
              </a:prstGeom>
            </p:spPr>
          </p:pic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D3F5771-35F9-460C-9385-EB8EC7DE1509}"/>
                  </a:ext>
                </a:extLst>
              </p:cNvPr>
              <p:cNvGrpSpPr/>
              <p:nvPr/>
            </p:nvGrpSpPr>
            <p:grpSpPr>
              <a:xfrm>
                <a:off x="7216012" y="2132106"/>
                <a:ext cx="545435" cy="545435"/>
                <a:chOff x="7230299" y="2137432"/>
                <a:chExt cx="545435" cy="545435"/>
              </a:xfrm>
            </p:grpSpPr>
            <p:sp>
              <p:nvSpPr>
                <p:cNvPr id="294" name="Oval 293">
                  <a:extLst>
                    <a:ext uri="{FF2B5EF4-FFF2-40B4-BE49-F238E27FC236}">
                      <a16:creationId xmlns:a16="http://schemas.microsoft.com/office/drawing/2014/main" id="{D89C8482-967E-4135-AD3B-72026D68B81E}"/>
                    </a:ext>
                  </a:extLst>
                </p:cNvPr>
                <p:cNvSpPr/>
                <p:nvPr/>
              </p:nvSpPr>
              <p:spPr bwMode="auto">
                <a:xfrm>
                  <a:off x="7230299" y="2137432"/>
                  <a:ext cx="545435" cy="545435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solidFill>
                    <a:srgbClr val="0088EE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25" name="Graphic 224">
                  <a:extLst>
                    <a:ext uri="{FF2B5EF4-FFF2-40B4-BE49-F238E27FC236}">
                      <a16:creationId xmlns:a16="http://schemas.microsoft.com/office/drawing/2014/main" id="{239BA18D-77E6-477A-8DD7-772DF92FC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rcRect/>
                <a:stretch/>
              </p:blipFill>
              <p:spPr>
                <a:xfrm>
                  <a:off x="7294331" y="2201464"/>
                  <a:ext cx="417371" cy="41737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B3E1ACB9-746E-4089-9D41-92CD9AAB5376}"/>
                </a:ext>
              </a:extLst>
            </p:cNvPr>
            <p:cNvGrpSpPr/>
            <p:nvPr/>
          </p:nvGrpSpPr>
          <p:grpSpPr>
            <a:xfrm>
              <a:off x="2598538" y="1325760"/>
              <a:ext cx="1997432" cy="1997432"/>
              <a:chOff x="1524514" y="2009409"/>
              <a:chExt cx="1997432" cy="1997432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BBBDA51-4E20-47A9-A686-C1D6B88A692F}"/>
                  </a:ext>
                </a:extLst>
              </p:cNvPr>
              <p:cNvSpPr/>
              <p:nvPr/>
            </p:nvSpPr>
            <p:spPr bwMode="auto">
              <a:xfrm>
                <a:off x="1524514" y="2009409"/>
                <a:ext cx="1997432" cy="1997432"/>
              </a:xfrm>
              <a:prstGeom prst="ellipse">
                <a:avLst/>
              </a:prstGeom>
              <a:gradFill flip="none" rotWithShape="1">
                <a:gsLst>
                  <a:gs pos="0">
                    <a:srgbClr val="212124"/>
                  </a:gs>
                  <a:gs pos="74000">
                    <a:srgbClr val="212124"/>
                  </a:gs>
                  <a:gs pos="83000">
                    <a:srgbClr val="212124"/>
                  </a:gs>
                  <a:gs pos="100000">
                    <a:schemeClr val="tx1"/>
                  </a:gs>
                </a:gsLst>
                <a:path path="circle">
                  <a:fillToRect l="50000" t="50000" r="50000" b="50000"/>
                </a:path>
                <a:tileRect/>
              </a:gradFill>
              <a:ln w="50800" cap="flat" cmpd="sng" algn="ctr">
                <a:solidFill>
                  <a:schemeClr val="bg2">
                    <a:lumMod val="90000"/>
                  </a:schemeClr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2CDF804-255C-4B05-97EC-7331480AC8F3}"/>
                  </a:ext>
                </a:extLst>
              </p:cNvPr>
              <p:cNvGrpSpPr/>
              <p:nvPr/>
            </p:nvGrpSpPr>
            <p:grpSpPr>
              <a:xfrm>
                <a:off x="1820170" y="2305065"/>
                <a:ext cx="1406120" cy="1406120"/>
                <a:chOff x="3623479" y="2599489"/>
                <a:chExt cx="814808" cy="814808"/>
              </a:xfrm>
            </p:grpSpPr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7BA54D9-980E-4035-820D-B5A0CF0EF8D8}"/>
                    </a:ext>
                  </a:extLst>
                </p:cNvPr>
                <p:cNvSpPr/>
                <p:nvPr/>
              </p:nvSpPr>
              <p:spPr bwMode="auto">
                <a:xfrm>
                  <a:off x="3637027" y="2613037"/>
                  <a:ext cx="787712" cy="787712"/>
                </a:xfrm>
                <a:prstGeom prst="ellipse">
                  <a:avLst/>
                </a:prstGeom>
                <a:solidFill>
                  <a:srgbClr val="FFFFFF"/>
                </a:solidFill>
                <a:ln w="19050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1026" name="Picture 2" descr="GitHub - Appboy/appboy-xamarin-bindings: Xamarin bindings for the Braze  Android and iOS SDKs">
                  <a:extLst>
                    <a:ext uri="{FF2B5EF4-FFF2-40B4-BE49-F238E27FC236}">
                      <a16:creationId xmlns:a16="http://schemas.microsoft.com/office/drawing/2014/main" id="{C54D6F02-4052-4C4F-8D5A-02273E10CB4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23479" y="2599489"/>
                  <a:ext cx="814808" cy="81480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63360DCA-F2A5-4E7A-A56B-797E8E8D632D}"/>
                </a:ext>
              </a:extLst>
            </p:cNvPr>
            <p:cNvGrpSpPr/>
            <p:nvPr/>
          </p:nvGrpSpPr>
          <p:grpSpPr>
            <a:xfrm>
              <a:off x="4714869" y="2272545"/>
              <a:ext cx="2282216" cy="491795"/>
              <a:chOff x="3640845" y="2841894"/>
              <a:chExt cx="2282216" cy="491795"/>
            </a:xfrm>
          </p:grpSpPr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0F273233-A63D-4E45-B7E8-B7910C24BCE0}"/>
                  </a:ext>
                </a:extLst>
              </p:cNvPr>
              <p:cNvCxnSpPr>
                <a:cxnSpLocks/>
                <a:stCxn id="367" idx="6"/>
                <a:endCxn id="378" idx="2"/>
              </p:cNvCxnSpPr>
              <p:nvPr/>
            </p:nvCxnSpPr>
            <p:spPr>
              <a:xfrm>
                <a:off x="4132640" y="3087792"/>
                <a:ext cx="1298626" cy="0"/>
              </a:xfrm>
              <a:prstGeom prst="line">
                <a:avLst/>
              </a:prstGeom>
              <a:noFill/>
              <a:ln w="63500" cap="flat" cmpd="sng" algn="ctr">
                <a:solidFill>
                  <a:srgbClr val="0088EE"/>
                </a:solidFill>
                <a:prstDash val="solid"/>
                <a:headEnd type="none" w="lg" len="med"/>
                <a:tailEnd type="none" w="lg" len="med"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cxnSp>
          <p:grpSp>
            <p:nvGrpSpPr>
              <p:cNvPr id="366" name="Group 365">
                <a:extLst>
                  <a:ext uri="{FF2B5EF4-FFF2-40B4-BE49-F238E27FC236}">
                    <a16:creationId xmlns:a16="http://schemas.microsoft.com/office/drawing/2014/main" id="{C97950C0-CDF4-4AF1-8053-D07FBA9A9397}"/>
                  </a:ext>
                </a:extLst>
              </p:cNvPr>
              <p:cNvGrpSpPr/>
              <p:nvPr/>
            </p:nvGrpSpPr>
            <p:grpSpPr>
              <a:xfrm>
                <a:off x="3640845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66A2A328-7DBF-481C-8B88-A28800D92D05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68" name="Group 38">
                  <a:extLst>
                    <a:ext uri="{FF2B5EF4-FFF2-40B4-BE49-F238E27FC236}">
                      <a16:creationId xmlns:a16="http://schemas.microsoft.com/office/drawing/2014/main" id="{5B097888-16E4-415C-B45F-8A6C432028C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69" name="AutoShape 37">
                    <a:extLst>
                      <a:ext uri="{FF2B5EF4-FFF2-40B4-BE49-F238E27FC236}">
                        <a16:creationId xmlns:a16="http://schemas.microsoft.com/office/drawing/2014/main" id="{1E00021A-B84A-4D56-97FF-16C8CBF31889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0" name="Freeform 39">
                    <a:extLst>
                      <a:ext uri="{FF2B5EF4-FFF2-40B4-BE49-F238E27FC236}">
                        <a16:creationId xmlns:a16="http://schemas.microsoft.com/office/drawing/2014/main" id="{33C5DBE4-1745-47BA-9A39-79767A425CA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1" name="Freeform 40">
                    <a:extLst>
                      <a:ext uri="{FF2B5EF4-FFF2-40B4-BE49-F238E27FC236}">
                        <a16:creationId xmlns:a16="http://schemas.microsoft.com/office/drawing/2014/main" id="{0BAF450B-9F74-4DED-8A94-09354DEE52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2" name="Freeform 41">
                    <a:extLst>
                      <a:ext uri="{FF2B5EF4-FFF2-40B4-BE49-F238E27FC236}">
                        <a16:creationId xmlns:a16="http://schemas.microsoft.com/office/drawing/2014/main" id="{B118058A-4019-4D51-BB0E-E4BFA91E6B2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3" name="Freeform 42">
                    <a:extLst>
                      <a:ext uri="{FF2B5EF4-FFF2-40B4-BE49-F238E27FC236}">
                        <a16:creationId xmlns:a16="http://schemas.microsoft.com/office/drawing/2014/main" id="{5E2B1833-1884-4C6C-B550-A13FEFDEEF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4" name="Oval 43">
                    <a:extLst>
                      <a:ext uri="{FF2B5EF4-FFF2-40B4-BE49-F238E27FC236}">
                        <a16:creationId xmlns:a16="http://schemas.microsoft.com/office/drawing/2014/main" id="{7D518B94-FAEF-412C-8D10-84C513BF798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5" name="Oval 44">
                    <a:extLst>
                      <a:ext uri="{FF2B5EF4-FFF2-40B4-BE49-F238E27FC236}">
                        <a16:creationId xmlns:a16="http://schemas.microsoft.com/office/drawing/2014/main" id="{3B89B784-421F-40AA-89BD-F58FE77462E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76" name="Oval 45">
                    <a:extLst>
                      <a:ext uri="{FF2B5EF4-FFF2-40B4-BE49-F238E27FC236}">
                        <a16:creationId xmlns:a16="http://schemas.microsoft.com/office/drawing/2014/main" id="{AF35C92D-C182-4330-8764-BF4C45D16D9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7C9DC8F7-A3C8-4ECB-986A-4FC1A7023F45}"/>
                  </a:ext>
                </a:extLst>
              </p:cNvPr>
              <p:cNvGrpSpPr/>
              <p:nvPr/>
            </p:nvGrpSpPr>
            <p:grpSpPr>
              <a:xfrm>
                <a:off x="5431266" y="2841894"/>
                <a:ext cx="491795" cy="491795"/>
                <a:chOff x="8830394" y="2929277"/>
                <a:chExt cx="219652" cy="219652"/>
              </a:xfrm>
            </p:grpSpPr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5AD4A1E3-A025-4972-99A1-9DE321157287}"/>
                    </a:ext>
                  </a:extLst>
                </p:cNvPr>
                <p:cNvSpPr/>
                <p:nvPr/>
              </p:nvSpPr>
              <p:spPr bwMode="auto">
                <a:xfrm>
                  <a:off x="8830394" y="2929277"/>
                  <a:ext cx="219652" cy="219652"/>
                </a:xfrm>
                <a:prstGeom prst="ellipse">
                  <a:avLst/>
                </a:prstGeom>
                <a:solidFill>
                  <a:srgbClr val="0078D4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379" name="Group 38">
                  <a:extLst>
                    <a:ext uri="{FF2B5EF4-FFF2-40B4-BE49-F238E27FC236}">
                      <a16:creationId xmlns:a16="http://schemas.microsoft.com/office/drawing/2014/main" id="{26AFC9E5-D0A4-47DE-ACA3-5D43168D123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8857446" y="3002683"/>
                  <a:ext cx="165548" cy="72841"/>
                  <a:chOff x="5455" y="1805"/>
                  <a:chExt cx="375" cy="165"/>
                </a:xfrm>
              </p:grpSpPr>
              <p:sp>
                <p:nvSpPr>
                  <p:cNvPr id="380" name="AutoShape 37">
                    <a:extLst>
                      <a:ext uri="{FF2B5EF4-FFF2-40B4-BE49-F238E27FC236}">
                        <a16:creationId xmlns:a16="http://schemas.microsoft.com/office/drawing/2014/main" id="{C3E31CC9-0EC9-4458-992D-5D10C0E79F61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5455" y="1805"/>
                    <a:ext cx="375" cy="1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1" name="Freeform 39">
                    <a:extLst>
                      <a:ext uri="{FF2B5EF4-FFF2-40B4-BE49-F238E27FC236}">
                        <a16:creationId xmlns:a16="http://schemas.microsoft.com/office/drawing/2014/main" id="{FA5A3EDC-A9F7-40A6-A88B-15E6305B315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63"/>
                    <a:ext cx="108" cy="107"/>
                  </a:xfrm>
                  <a:custGeom>
                    <a:avLst/>
                    <a:gdLst>
                      <a:gd name="T0" fmla="*/ 83 w 108"/>
                      <a:gd name="T1" fmla="*/ 0 h 107"/>
                      <a:gd name="T2" fmla="*/ 108 w 108"/>
                      <a:gd name="T3" fmla="*/ 24 h 107"/>
                      <a:gd name="T4" fmla="*/ 25 w 108"/>
                      <a:gd name="T5" fmla="*/ 107 h 107"/>
                      <a:gd name="T6" fmla="*/ 0 w 108"/>
                      <a:gd name="T7" fmla="*/ 82 h 107"/>
                      <a:gd name="T8" fmla="*/ 83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83" y="0"/>
                        </a:moveTo>
                        <a:lnTo>
                          <a:pt x="108" y="24"/>
                        </a:lnTo>
                        <a:lnTo>
                          <a:pt x="25" y="107"/>
                        </a:lnTo>
                        <a:lnTo>
                          <a:pt x="0" y="82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2" name="Freeform 40">
                    <a:extLst>
                      <a:ext uri="{FF2B5EF4-FFF2-40B4-BE49-F238E27FC236}">
                        <a16:creationId xmlns:a16="http://schemas.microsoft.com/office/drawing/2014/main" id="{AFA17A81-29A2-407A-8818-2C482F60A0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22" y="1805"/>
                    <a:ext cx="108" cy="107"/>
                  </a:xfrm>
                  <a:custGeom>
                    <a:avLst/>
                    <a:gdLst>
                      <a:gd name="T0" fmla="*/ 108 w 108"/>
                      <a:gd name="T1" fmla="*/ 82 h 107"/>
                      <a:gd name="T2" fmla="*/ 83 w 108"/>
                      <a:gd name="T3" fmla="*/ 107 h 107"/>
                      <a:gd name="T4" fmla="*/ 0 w 108"/>
                      <a:gd name="T5" fmla="*/ 25 h 107"/>
                      <a:gd name="T6" fmla="*/ 25 w 108"/>
                      <a:gd name="T7" fmla="*/ 0 h 107"/>
                      <a:gd name="T8" fmla="*/ 108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108" y="82"/>
                        </a:moveTo>
                        <a:lnTo>
                          <a:pt x="83" y="107"/>
                        </a:lnTo>
                        <a:lnTo>
                          <a:pt x="0" y="25"/>
                        </a:lnTo>
                        <a:lnTo>
                          <a:pt x="25" y="0"/>
                        </a:lnTo>
                        <a:lnTo>
                          <a:pt x="108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3" name="Freeform 41">
                    <a:extLst>
                      <a:ext uri="{FF2B5EF4-FFF2-40B4-BE49-F238E27FC236}">
                        <a16:creationId xmlns:a16="http://schemas.microsoft.com/office/drawing/2014/main" id="{AF386E3E-848C-4CE6-9333-C684B28114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63"/>
                    <a:ext cx="108" cy="107"/>
                  </a:xfrm>
                  <a:custGeom>
                    <a:avLst/>
                    <a:gdLst>
                      <a:gd name="T0" fmla="*/ 25 w 108"/>
                      <a:gd name="T1" fmla="*/ 0 h 107"/>
                      <a:gd name="T2" fmla="*/ 0 w 108"/>
                      <a:gd name="T3" fmla="*/ 24 h 107"/>
                      <a:gd name="T4" fmla="*/ 83 w 108"/>
                      <a:gd name="T5" fmla="*/ 107 h 107"/>
                      <a:gd name="T6" fmla="*/ 108 w 108"/>
                      <a:gd name="T7" fmla="*/ 82 h 107"/>
                      <a:gd name="T8" fmla="*/ 25 w 108"/>
                      <a:gd name="T9" fmla="*/ 0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25" y="0"/>
                        </a:moveTo>
                        <a:lnTo>
                          <a:pt x="0" y="24"/>
                        </a:lnTo>
                        <a:lnTo>
                          <a:pt x="83" y="107"/>
                        </a:lnTo>
                        <a:lnTo>
                          <a:pt x="108" y="82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4" name="Freeform 42">
                    <a:extLst>
                      <a:ext uri="{FF2B5EF4-FFF2-40B4-BE49-F238E27FC236}">
                        <a16:creationId xmlns:a16="http://schemas.microsoft.com/office/drawing/2014/main" id="{2D312980-4BA7-4042-BCCC-9315405F6D0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55" y="1805"/>
                    <a:ext cx="108" cy="107"/>
                  </a:xfrm>
                  <a:custGeom>
                    <a:avLst/>
                    <a:gdLst>
                      <a:gd name="T0" fmla="*/ 0 w 108"/>
                      <a:gd name="T1" fmla="*/ 82 h 107"/>
                      <a:gd name="T2" fmla="*/ 25 w 108"/>
                      <a:gd name="T3" fmla="*/ 107 h 107"/>
                      <a:gd name="T4" fmla="*/ 108 w 108"/>
                      <a:gd name="T5" fmla="*/ 25 h 107"/>
                      <a:gd name="T6" fmla="*/ 83 w 108"/>
                      <a:gd name="T7" fmla="*/ 0 h 107"/>
                      <a:gd name="T8" fmla="*/ 0 w 108"/>
                      <a:gd name="T9" fmla="*/ 82 h 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" h="107">
                        <a:moveTo>
                          <a:pt x="0" y="82"/>
                        </a:moveTo>
                        <a:lnTo>
                          <a:pt x="25" y="107"/>
                        </a:lnTo>
                        <a:lnTo>
                          <a:pt x="108" y="25"/>
                        </a:lnTo>
                        <a:lnTo>
                          <a:pt x="83" y="0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5" name="Oval 43">
                    <a:extLst>
                      <a:ext uri="{FF2B5EF4-FFF2-40B4-BE49-F238E27FC236}">
                        <a16:creationId xmlns:a16="http://schemas.microsoft.com/office/drawing/2014/main" id="{CA41C2B6-435E-45EF-85D8-914E308DB4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25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6" name="Oval 44">
                    <a:extLst>
                      <a:ext uri="{FF2B5EF4-FFF2-40B4-BE49-F238E27FC236}">
                        <a16:creationId xmlns:a16="http://schemas.microsoft.com/office/drawing/2014/main" id="{A51A7839-2861-42F2-ABCE-963050ABE1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678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  <p:sp>
                <p:nvSpPr>
                  <p:cNvPr id="387" name="Oval 45">
                    <a:extLst>
                      <a:ext uri="{FF2B5EF4-FFF2-40B4-BE49-F238E27FC236}">
                        <a16:creationId xmlns:a16="http://schemas.microsoft.com/office/drawing/2014/main" id="{AA303721-6AA5-49E6-ABF5-880FA2AC3CA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5572" y="1870"/>
                    <a:ext cx="35" cy="35"/>
                  </a:xfrm>
                  <a:prstGeom prst="ellipse">
                    <a:avLst/>
                  </a:prstGeom>
                  <a:solidFill>
                    <a:srgbClr val="50E6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6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/>
                    </a:endParaRPr>
                  </a:p>
                </p:txBody>
              </p:sp>
            </p:grpSp>
          </p:grp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3EAB291E-4CEE-4AA3-9A1F-01AF7093B0E2}"/>
                </a:ext>
              </a:extLst>
            </p:cNvPr>
            <p:cNvGrpSpPr/>
            <p:nvPr/>
          </p:nvGrpSpPr>
          <p:grpSpPr>
            <a:xfrm>
              <a:off x="5515161" y="1580678"/>
              <a:ext cx="684783" cy="684783"/>
              <a:chOff x="5309155" y="1725451"/>
              <a:chExt cx="684783" cy="684783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01" name="Oval 300">
                <a:extLst>
                  <a:ext uri="{FF2B5EF4-FFF2-40B4-BE49-F238E27FC236}">
                    <a16:creationId xmlns:a16="http://schemas.microsoft.com/office/drawing/2014/main" id="{179CCACE-059E-42AD-BF48-8DAEBBE9990C}"/>
                  </a:ext>
                </a:extLst>
              </p:cNvPr>
              <p:cNvSpPr/>
              <p:nvPr/>
            </p:nvSpPr>
            <p:spPr bwMode="auto">
              <a:xfrm>
                <a:off x="5309155" y="1725451"/>
                <a:ext cx="684783" cy="684783"/>
              </a:xfrm>
              <a:prstGeom prst="ellipse">
                <a:avLst/>
              </a:prstGeom>
              <a:solidFill>
                <a:srgbClr val="FFFFFF"/>
              </a:solidFill>
              <a:ln w="19050" cap="flat" cmpd="sng" algn="ctr">
                <a:solidFill>
                  <a:srgbClr val="EF3E2B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302" name="Graphic 246">
                <a:extLst>
                  <a:ext uri="{FF2B5EF4-FFF2-40B4-BE49-F238E27FC236}">
                    <a16:creationId xmlns:a16="http://schemas.microsoft.com/office/drawing/2014/main" id="{266D72E0-A041-4D76-B3BF-53F26720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/>
              <a:stretch/>
            </p:blipFill>
            <p:spPr>
              <a:xfrm>
                <a:off x="5436172" y="1852468"/>
                <a:ext cx="430748" cy="430748"/>
              </a:xfrm>
              <a:prstGeom prst="rect">
                <a:avLst/>
              </a:prstGeom>
            </p:spPr>
          </p:pic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07FC92-CB2B-453A-866F-C31367D6904E}"/>
              </a:ext>
            </a:extLst>
          </p:cNvPr>
          <p:cNvGrpSpPr/>
          <p:nvPr/>
        </p:nvGrpSpPr>
        <p:grpSpPr>
          <a:xfrm>
            <a:off x="3815253" y="3600535"/>
            <a:ext cx="8750789" cy="1629480"/>
            <a:chOff x="1100628" y="3515909"/>
            <a:chExt cx="8750789" cy="1629480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DC8B0628-1C52-4398-8AD0-6FAEA5D6AC99}"/>
                </a:ext>
              </a:extLst>
            </p:cNvPr>
            <p:cNvGrpSpPr/>
            <p:nvPr/>
          </p:nvGrpSpPr>
          <p:grpSpPr>
            <a:xfrm>
              <a:off x="2821849" y="3648015"/>
              <a:ext cx="7029568" cy="1497374"/>
              <a:chOff x="3045160" y="3648015"/>
              <a:chExt cx="7029568" cy="1497374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EC4E8355-573D-4EAF-9134-2E16E742D6DF}"/>
                  </a:ext>
                </a:extLst>
              </p:cNvPr>
              <p:cNvGrpSpPr/>
              <p:nvPr/>
            </p:nvGrpSpPr>
            <p:grpSpPr>
              <a:xfrm>
                <a:off x="3045160" y="3648015"/>
                <a:ext cx="7029568" cy="1206865"/>
                <a:chOff x="3045160" y="3749615"/>
                <a:chExt cx="7029568" cy="1206865"/>
              </a:xfrm>
            </p:grpSpPr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D415C4F9-4A01-46F4-B34D-60A0EF6AAFFD}"/>
                    </a:ext>
                  </a:extLst>
                </p:cNvPr>
                <p:cNvSpPr txBox="1"/>
                <p:nvPr/>
              </p:nvSpPr>
              <p:spPr>
                <a:xfrm>
                  <a:off x="5140593" y="3749615"/>
                  <a:ext cx="4934135" cy="1169551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00000"/>
                    </a:lnSpc>
                  </a:pPr>
                  <a:r>
                    <a:rPr lang="en-GB" sz="6600" spc="-143" dirty="0">
                      <a:solidFill>
                        <a:schemeClr val="bg1"/>
                      </a:solidFill>
                      <a:latin typeface="MarkPro" panose="020B0504020101010102" pitchFamily="34" charset="0"/>
                      <a:ea typeface="Inter" panose="020B0502030000000004" pitchFamily="34" charset="0"/>
                      <a:cs typeface="Mark OT Light" charset="0"/>
                    </a:rPr>
                    <a:t>to</a:t>
                  </a:r>
                  <a:r>
                    <a:rPr lang="en-GB" sz="7000" spc="-143" dirty="0">
                      <a:solidFill>
                        <a:srgbClr val="4F5C62"/>
                      </a:solidFill>
                      <a:latin typeface="Inter SemiBold" panose="020B0502030000000004" pitchFamily="34" charset="0"/>
                      <a:ea typeface="Inter SemiBold" panose="020B0502030000000004" pitchFamily="34" charset="0"/>
                      <a:cs typeface="Mark OT Light" charset="0"/>
                    </a:rPr>
                    <a:t> </a:t>
                  </a:r>
                  <a:r>
                    <a:rPr lang="en-GB" sz="7000" spc="-143" dirty="0">
                      <a:solidFill>
                        <a:srgbClr val="4EE4FD"/>
                      </a:solidFill>
                      <a:latin typeface="Segoe UI" panose="020B0502040204020203" pitchFamily="34" charset="0"/>
                      <a:ea typeface="Inter SemiBold" panose="020B0502030000000004" pitchFamily="34" charset="0"/>
                      <a:cs typeface="Segoe UI" panose="020B0502040204020203" pitchFamily="34" charset="0"/>
                    </a:rPr>
                    <a:t>Synapse</a:t>
                  </a:r>
                  <a:endParaRPr lang="en-GB" sz="7000" spc="-143" dirty="0">
                    <a:solidFill>
                      <a:srgbClr val="4EE4FD"/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endParaRPr>
                </a:p>
              </p:txBody>
            </p:sp>
            <p:pic>
              <p:nvPicPr>
                <p:cNvPr id="98" name="Picture 4">
                  <a:extLst>
                    <a:ext uri="{FF2B5EF4-FFF2-40B4-BE49-F238E27FC236}">
                      <a16:creationId xmlns:a16="http://schemas.microsoft.com/office/drawing/2014/main" id="{3B7F5509-1F7F-485C-9DB3-0A93C25765D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artisticPaintStrokes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45160" y="4042920"/>
                  <a:ext cx="1978607" cy="913560"/>
                </a:xfrm>
                <a:prstGeom prst="rect">
                  <a:avLst/>
                </a:prstGeom>
                <a:noFill/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231FD77F-9088-4312-8017-690C6C33EE2B}"/>
                  </a:ext>
                </a:extLst>
              </p:cNvPr>
              <p:cNvSpPr txBox="1"/>
              <p:nvPr/>
            </p:nvSpPr>
            <p:spPr>
              <a:xfrm>
                <a:off x="3860225" y="4683724"/>
                <a:ext cx="4245506" cy="461665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en-GB" sz="2400" spc="-143" dirty="0">
                    <a:solidFill>
                      <a:schemeClr val="bg1"/>
                    </a:solidFill>
                    <a:latin typeface="MarkPro" panose="020B0504020101010102" pitchFamily="34" charset="0"/>
                    <a:ea typeface="Inter" panose="020B0502030000000004" pitchFamily="34" charset="0"/>
                    <a:cs typeface="Mark OT Light" charset="0"/>
                  </a:rPr>
                  <a:t>with Autoloader</a:t>
                </a:r>
                <a:endParaRPr lang="en-GB" sz="2400" spc="-143" dirty="0">
                  <a:solidFill>
                    <a:srgbClr val="4EE4FD"/>
                  </a:soli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BDB9AF72-C4E5-4136-9B11-CE1500F1031D}"/>
                </a:ext>
              </a:extLst>
            </p:cNvPr>
            <p:cNvGrpSpPr/>
            <p:nvPr/>
          </p:nvGrpSpPr>
          <p:grpSpPr>
            <a:xfrm>
              <a:off x="1100628" y="3515909"/>
              <a:ext cx="1988623" cy="785998"/>
              <a:chOff x="1864934" y="4265066"/>
              <a:chExt cx="1988623" cy="785998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FD42B59B-E47B-4EC0-BC3F-5883D1DAB862}"/>
                  </a:ext>
                </a:extLst>
              </p:cNvPr>
              <p:cNvSpPr/>
              <p:nvPr/>
            </p:nvSpPr>
            <p:spPr>
              <a:xfrm rot="21399419">
                <a:off x="1864934" y="4463138"/>
                <a:ext cx="1724060" cy="414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Title 3">
                <a:extLst>
                  <a:ext uri="{FF2B5EF4-FFF2-40B4-BE49-F238E27FC236}">
                    <a16:creationId xmlns:a16="http://schemas.microsoft.com/office/drawing/2014/main" id="{91C751B8-3FC2-4A2B-8A20-000F61BF51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69960" y="4265066"/>
                <a:ext cx="1883597" cy="785998"/>
              </a:xfrm>
              <a:prstGeom prst="rect">
                <a:avLst/>
              </a:prstGeom>
              <a:effectLst>
                <a:outerShdw blurRad="482600" dist="38100" dir="2700000" algn="tl" rotWithShape="0">
                  <a:srgbClr val="0070C0">
                    <a:alpha val="40000"/>
                  </a:srgbClr>
                </a:outerShdw>
              </a:effectLst>
            </p:spPr>
            <p:txBody>
              <a:bodyPr lIns="0" tIns="0" rIns="0" bIns="0" anchor="ctr">
                <a:noAutofit/>
              </a:bodyPr>
              <a:lstStyle>
                <a:lvl1pPr algn="l" defTabSz="914355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2800" b="0" i="0" kern="1200" spc="0" baseline="0">
                    <a:solidFill>
                      <a:schemeClr val="accent2"/>
                    </a:solidFill>
                    <a:latin typeface="+mj-lt"/>
                    <a:ea typeface="+mj-ea"/>
                    <a:cs typeface="Century Gothic Regular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GB" sz="1500" spc="120" dirty="0">
                    <a:solidFill>
                      <a:srgbClr val="0078D4"/>
                    </a:solidFill>
                    <a:latin typeface="MarkPro-Bold" panose="020B0804020101010102" pitchFamily="34" charset="0"/>
                    <a:ea typeface="Inter SemiBold" panose="020B0502030000000004" pitchFamily="34" charset="0"/>
                    <a:cs typeface="Mark OT Light" charset="0"/>
                  </a:rPr>
                  <a:t>ILLUSTRATION</a:t>
                </a:r>
                <a:endParaRPr lang="en-GB" sz="1500" spc="120" dirty="0">
                  <a:solidFill>
                    <a:srgbClr val="0078D4"/>
                  </a:solidFill>
                  <a:latin typeface="MarkPro-Bold" panose="020B0804020101010102" pitchFamily="34" charset="0"/>
                  <a:ea typeface="Segoe UI Black" panose="020B0A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0643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CE4EE6F-D974-49F2-81AD-5BA8B418CC54}"/>
              </a:ext>
            </a:extLst>
          </p:cNvPr>
          <p:cNvGrpSpPr/>
          <p:nvPr/>
        </p:nvGrpSpPr>
        <p:grpSpPr>
          <a:xfrm>
            <a:off x="0" y="-1"/>
            <a:ext cx="12252325" cy="5999164"/>
            <a:chOff x="0" y="-1"/>
            <a:chExt cx="12252325" cy="599916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08CE907-8F00-46EE-A041-D5F0813C32E4}"/>
                </a:ext>
              </a:extLst>
            </p:cNvPr>
            <p:cNvSpPr/>
            <p:nvPr/>
          </p:nvSpPr>
          <p:spPr>
            <a:xfrm>
              <a:off x="0" y="0"/>
              <a:ext cx="12252325" cy="5999163"/>
            </a:xfrm>
            <a:prstGeom prst="rect">
              <a:avLst/>
            </a:prstGeom>
            <a:solidFill>
              <a:srgbClr val="19354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27C147-43EF-40AF-A25B-30D889DD3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-1"/>
              <a:ext cx="6270419" cy="5999163"/>
            </a:xfrm>
            <a:prstGeom prst="rect">
              <a:avLst/>
            </a:prstGeom>
          </p:spPr>
        </p:pic>
      </p:grpSp>
      <p:sp>
        <p:nvSpPr>
          <p:cNvPr id="8" name="Parallelogram 7">
            <a:extLst>
              <a:ext uri="{FF2B5EF4-FFF2-40B4-BE49-F238E27FC236}">
                <a16:creationId xmlns:a16="http://schemas.microsoft.com/office/drawing/2014/main" id="{0F11A9E6-9EEF-47FD-BD19-17E9D4A0F01D}"/>
              </a:ext>
            </a:extLst>
          </p:cNvPr>
          <p:cNvSpPr/>
          <p:nvPr/>
        </p:nvSpPr>
        <p:spPr>
          <a:xfrm>
            <a:off x="3848100" y="-2"/>
            <a:ext cx="9982200" cy="5999164"/>
          </a:xfrm>
          <a:prstGeom prst="parallelogram">
            <a:avLst/>
          </a:prstGeom>
          <a:solidFill>
            <a:srgbClr val="0070C0">
              <a:alpha val="60000"/>
            </a:srgbClr>
          </a:solidFill>
          <a:ln>
            <a:noFill/>
          </a:ln>
          <a:effectLst>
            <a:outerShdw blurRad="508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415DF41C-9D16-4B88-8DD6-D036ACF17623}"/>
              </a:ext>
            </a:extLst>
          </p:cNvPr>
          <p:cNvSpPr/>
          <p:nvPr/>
        </p:nvSpPr>
        <p:spPr>
          <a:xfrm>
            <a:off x="6434051" y="1221971"/>
            <a:ext cx="3624350" cy="3591098"/>
          </a:xfrm>
          <a:prstGeom prst="roundRect">
            <a:avLst>
              <a:gd name="adj" fmla="val 11306"/>
            </a:avLst>
          </a:prstGeom>
          <a:solidFill>
            <a:srgbClr val="1935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BB96D7-2B1E-4FB7-A304-C7F98FF43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912" y="69786"/>
            <a:ext cx="7402513" cy="59293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D6EC8A1E-3221-43C9-806F-00E49AEBD90A}"/>
              </a:ext>
            </a:extLst>
          </p:cNvPr>
          <p:cNvSpPr txBox="1"/>
          <p:nvPr/>
        </p:nvSpPr>
        <p:spPr>
          <a:xfrm>
            <a:off x="6943725" y="1850849"/>
            <a:ext cx="2702513" cy="202267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200" b="1" i="0" dirty="0">
                <a:solidFill>
                  <a:schemeClr val="bg1"/>
                </a:solidFill>
                <a:effectLst/>
                <a:latin typeface="Cascadia Code" pitchFamily="1" charset="0"/>
                <a:cs typeface="Cascadia Code" pitchFamily="1" charset="0"/>
              </a:rPr>
              <a:t>Exploring Azure Schema Registry with</a:t>
            </a:r>
          </a:p>
        </p:txBody>
      </p:sp>
      <p:pic>
        <p:nvPicPr>
          <p:cNvPr id="19" name="Picture 18" descr="Logo, company name&#10;&#10;Description automatically generated">
            <a:extLst>
              <a:ext uri="{FF2B5EF4-FFF2-40B4-BE49-F238E27FC236}">
                <a16:creationId xmlns:a16="http://schemas.microsoft.com/office/drawing/2014/main" id="{43E19555-228F-4EEE-B521-D4D7EE1329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732" y="3246361"/>
            <a:ext cx="1061387" cy="5700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0760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2672</TotalTime>
  <Words>642</Words>
  <Application>Microsoft Office PowerPoint</Application>
  <PresentationFormat>Custom</PresentationFormat>
  <Paragraphs>203</Paragraphs>
  <Slides>32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56" baseType="lpstr">
      <vt:lpstr>Arial</vt:lpstr>
      <vt:lpstr>Bebas Neue</vt:lpstr>
      <vt:lpstr>Calibri</vt:lpstr>
      <vt:lpstr>Calibri Light</vt:lpstr>
      <vt:lpstr>Cascadia Code</vt:lpstr>
      <vt:lpstr>Cascadia Mono PL SemiBold</vt:lpstr>
      <vt:lpstr>Consolas</vt:lpstr>
      <vt:lpstr>Diamond</vt:lpstr>
      <vt:lpstr>Earth's Mightiest</vt:lpstr>
      <vt:lpstr>IndustryW00-Demi</vt:lpstr>
      <vt:lpstr>Intel Clear Light</vt:lpstr>
      <vt:lpstr>Inter SemiBold</vt:lpstr>
      <vt:lpstr>Lilita One</vt:lpstr>
      <vt:lpstr>Magic Saturday</vt:lpstr>
      <vt:lpstr>MarkPro</vt:lpstr>
      <vt:lpstr>MarkPro-Bold</vt:lpstr>
      <vt:lpstr>Nutmeg Black Italic</vt:lpstr>
      <vt:lpstr>Nutmeg Regular</vt:lpstr>
      <vt:lpstr>Segoe Pro Cond</vt:lpstr>
      <vt:lpstr>Segoe UI</vt:lpstr>
      <vt:lpstr>Segoe UI Light</vt:lpstr>
      <vt:lpstr>Segoe UI Semibold</vt:lpstr>
      <vt:lpstr>Segoe UI Semilight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Raki Rahman</dc:creator>
  <cp:lastModifiedBy>Raki Rahman</cp:lastModifiedBy>
  <cp:revision>285</cp:revision>
  <dcterms:created xsi:type="dcterms:W3CDTF">2020-08-03T14:18:30Z</dcterms:created>
  <dcterms:modified xsi:type="dcterms:W3CDTF">2025-06-15T13:00:56Z</dcterms:modified>
</cp:coreProperties>
</file>